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62" r:id="rId3"/>
    <p:sldId id="285" r:id="rId4"/>
    <p:sldId id="286" r:id="rId5"/>
    <p:sldId id="338" r:id="rId6"/>
    <p:sldId id="364" r:id="rId7"/>
    <p:sldId id="365" r:id="rId8"/>
    <p:sldId id="366" r:id="rId9"/>
    <p:sldId id="367" r:id="rId10"/>
    <p:sldId id="368" r:id="rId11"/>
    <p:sldId id="369" r:id="rId12"/>
    <p:sldId id="371" r:id="rId13"/>
    <p:sldId id="372" r:id="rId14"/>
    <p:sldId id="373" r:id="rId15"/>
    <p:sldId id="374" r:id="rId16"/>
    <p:sldId id="379" r:id="rId17"/>
    <p:sldId id="380" r:id="rId18"/>
  </p:sldIdLst>
  <p:sldSz cx="9144000" cy="5143500" type="screen16x9"/>
  <p:notesSz cx="6858000" cy="9144000"/>
  <p:embeddedFontLst>
    <p:embeddedFont>
      <p:font typeface="Calibri" pitchFamily="34" charset="0"/>
      <p:regular r:id="rId20"/>
      <p:bold r:id="rId21"/>
      <p:italic r:id="rId22"/>
      <p:boldItalic r:id="rId23"/>
    </p:embeddedFont>
    <p:embeddedFont>
      <p:font typeface="Quantico" charset="0"/>
      <p:regular r:id="rId24"/>
      <p:bold r:id="rId25"/>
      <p:italic r:id="rId26"/>
      <p:boldItalic r:id="rId27"/>
    </p:embeddedFont>
    <p:embeddedFont>
      <p:font typeface="Titillium Web Light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7E701FEF-73B5-4284-9BBA-FBCFEEA23553}">
  <a:tblStyle styleId="{7E701FEF-73B5-4284-9BBA-FBCFEEA235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666" y="-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642516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6436" cy="5144872"/>
          </a:xfrm>
          <a:custGeom>
            <a:avLst/>
            <a:gdLst/>
            <a:ahLst/>
            <a:cxnLst/>
            <a:rect l="l" t="t" r="r" b="b"/>
            <a:pathLst>
              <a:path w="3464559" h="1948815" extrusionOk="0">
                <a:moveTo>
                  <a:pt x="1162685" y="742315"/>
                </a:moveTo>
                <a:cubicBezTo>
                  <a:pt x="1426846" y="572135"/>
                  <a:pt x="1547496" y="304800"/>
                  <a:pt x="1484630" y="635"/>
                </a:cubicBezTo>
                <a:lnTo>
                  <a:pt x="1482090" y="635"/>
                </a:lnTo>
                <a:cubicBezTo>
                  <a:pt x="1486535" y="20320"/>
                  <a:pt x="1490346" y="44450"/>
                  <a:pt x="1493521" y="70485"/>
                </a:cubicBezTo>
                <a:cubicBezTo>
                  <a:pt x="1530350" y="407035"/>
                  <a:pt x="1348105" y="641985"/>
                  <a:pt x="1092835" y="781050"/>
                </a:cubicBezTo>
                <a:cubicBezTo>
                  <a:pt x="1033145" y="814705"/>
                  <a:pt x="960120" y="843280"/>
                  <a:pt x="897255" y="874395"/>
                </a:cubicBezTo>
                <a:cubicBezTo>
                  <a:pt x="698500" y="972185"/>
                  <a:pt x="528955" y="1082675"/>
                  <a:pt x="391795" y="1240155"/>
                </a:cubicBezTo>
                <a:cubicBezTo>
                  <a:pt x="236220" y="1420495"/>
                  <a:pt x="145415" y="1656715"/>
                  <a:pt x="123825" y="1948180"/>
                </a:cubicBezTo>
                <a:lnTo>
                  <a:pt x="123825" y="1948180"/>
                </a:lnTo>
                <a:cubicBezTo>
                  <a:pt x="152400" y="1689100"/>
                  <a:pt x="210185" y="1506855"/>
                  <a:pt x="313055" y="1349375"/>
                </a:cubicBezTo>
                <a:cubicBezTo>
                  <a:pt x="575945" y="954405"/>
                  <a:pt x="1013460" y="850265"/>
                  <a:pt x="1162685" y="742315"/>
                </a:cubicBezTo>
                <a:close/>
                <a:moveTo>
                  <a:pt x="1208405" y="768350"/>
                </a:moveTo>
                <a:cubicBezTo>
                  <a:pt x="1482090" y="605155"/>
                  <a:pt x="1635760" y="338455"/>
                  <a:pt x="1587500" y="10795"/>
                </a:cubicBezTo>
                <a:cubicBezTo>
                  <a:pt x="1586865" y="7620"/>
                  <a:pt x="1586230" y="3810"/>
                  <a:pt x="1586230" y="635"/>
                </a:cubicBezTo>
                <a:lnTo>
                  <a:pt x="1583055" y="635"/>
                </a:lnTo>
                <a:cubicBezTo>
                  <a:pt x="1583055" y="635"/>
                  <a:pt x="1583055" y="635"/>
                  <a:pt x="1583055" y="1270"/>
                </a:cubicBezTo>
                <a:cubicBezTo>
                  <a:pt x="1588771" y="36195"/>
                  <a:pt x="1593850" y="81280"/>
                  <a:pt x="1593850" y="134620"/>
                </a:cubicBezTo>
                <a:cubicBezTo>
                  <a:pt x="1588771" y="465455"/>
                  <a:pt x="1385571" y="676275"/>
                  <a:pt x="1143000" y="802640"/>
                </a:cubicBezTo>
                <a:cubicBezTo>
                  <a:pt x="1069340" y="842010"/>
                  <a:pt x="980440" y="873125"/>
                  <a:pt x="904875" y="909955"/>
                </a:cubicBezTo>
                <a:cubicBezTo>
                  <a:pt x="687070" y="1014730"/>
                  <a:pt x="492760" y="1145540"/>
                  <a:pt x="355600" y="1339215"/>
                </a:cubicBezTo>
                <a:cubicBezTo>
                  <a:pt x="234950" y="1508760"/>
                  <a:pt x="179705" y="1708785"/>
                  <a:pt x="155575" y="1924685"/>
                </a:cubicBezTo>
                <a:cubicBezTo>
                  <a:pt x="154940" y="1932940"/>
                  <a:pt x="153035" y="1941195"/>
                  <a:pt x="153035" y="1948815"/>
                </a:cubicBezTo>
                <a:lnTo>
                  <a:pt x="156210" y="1948815"/>
                </a:lnTo>
                <a:cubicBezTo>
                  <a:pt x="167005" y="1845310"/>
                  <a:pt x="181610" y="1763395"/>
                  <a:pt x="201930" y="1685290"/>
                </a:cubicBezTo>
                <a:cubicBezTo>
                  <a:pt x="370840" y="1021080"/>
                  <a:pt x="1032510" y="889635"/>
                  <a:pt x="1208405" y="768350"/>
                </a:cubicBezTo>
                <a:close/>
                <a:moveTo>
                  <a:pt x="1312546" y="758190"/>
                </a:moveTo>
                <a:cubicBezTo>
                  <a:pt x="1579880" y="587375"/>
                  <a:pt x="1724660" y="316865"/>
                  <a:pt x="1685925" y="635"/>
                </a:cubicBezTo>
                <a:lnTo>
                  <a:pt x="1683385" y="635"/>
                </a:lnTo>
                <a:cubicBezTo>
                  <a:pt x="1687830" y="34925"/>
                  <a:pt x="1691005" y="81280"/>
                  <a:pt x="1689100" y="133985"/>
                </a:cubicBezTo>
                <a:cubicBezTo>
                  <a:pt x="1671955" y="469265"/>
                  <a:pt x="1462405" y="680720"/>
                  <a:pt x="1223646" y="807085"/>
                </a:cubicBezTo>
                <a:cubicBezTo>
                  <a:pt x="1179196" y="830580"/>
                  <a:pt x="1132840" y="852170"/>
                  <a:pt x="1082675" y="871855"/>
                </a:cubicBezTo>
                <a:cubicBezTo>
                  <a:pt x="732790" y="1004570"/>
                  <a:pt x="488315" y="1180465"/>
                  <a:pt x="348615" y="1404620"/>
                </a:cubicBezTo>
                <a:cubicBezTo>
                  <a:pt x="238760" y="1581785"/>
                  <a:pt x="196215" y="1781810"/>
                  <a:pt x="184785" y="1948180"/>
                </a:cubicBezTo>
                <a:lnTo>
                  <a:pt x="185420" y="1948180"/>
                </a:lnTo>
                <a:cubicBezTo>
                  <a:pt x="207010" y="1772920"/>
                  <a:pt x="234315" y="1593850"/>
                  <a:pt x="348615" y="1409700"/>
                </a:cubicBezTo>
                <a:cubicBezTo>
                  <a:pt x="636905" y="963930"/>
                  <a:pt x="1096646" y="910590"/>
                  <a:pt x="1312546" y="758190"/>
                </a:cubicBezTo>
                <a:close/>
                <a:moveTo>
                  <a:pt x="1169035" y="676910"/>
                </a:moveTo>
                <a:cubicBezTo>
                  <a:pt x="1337946" y="538480"/>
                  <a:pt x="1438275" y="332105"/>
                  <a:pt x="1400810" y="78740"/>
                </a:cubicBezTo>
                <a:cubicBezTo>
                  <a:pt x="1395730" y="50165"/>
                  <a:pt x="1391921" y="21590"/>
                  <a:pt x="1384935" y="635"/>
                </a:cubicBezTo>
                <a:lnTo>
                  <a:pt x="1379221" y="635"/>
                </a:lnTo>
                <a:cubicBezTo>
                  <a:pt x="1456055" y="304165"/>
                  <a:pt x="1341755" y="559435"/>
                  <a:pt x="1098550" y="722630"/>
                </a:cubicBezTo>
                <a:cubicBezTo>
                  <a:pt x="1061085" y="748030"/>
                  <a:pt x="1019810" y="772160"/>
                  <a:pt x="975360" y="794385"/>
                </a:cubicBezTo>
                <a:cubicBezTo>
                  <a:pt x="622935" y="960755"/>
                  <a:pt x="400685" y="1129030"/>
                  <a:pt x="257810" y="1369695"/>
                </a:cubicBezTo>
                <a:cubicBezTo>
                  <a:pt x="156845" y="1543050"/>
                  <a:pt x="114935" y="1722120"/>
                  <a:pt x="89535" y="1929765"/>
                </a:cubicBezTo>
                <a:cubicBezTo>
                  <a:pt x="88265" y="1936750"/>
                  <a:pt x="87630" y="1943100"/>
                  <a:pt x="87630" y="1948815"/>
                </a:cubicBezTo>
                <a:lnTo>
                  <a:pt x="92075" y="1948815"/>
                </a:lnTo>
                <a:cubicBezTo>
                  <a:pt x="109220" y="1834515"/>
                  <a:pt x="123190" y="1727200"/>
                  <a:pt x="151130" y="1637665"/>
                </a:cubicBezTo>
                <a:cubicBezTo>
                  <a:pt x="342900" y="966470"/>
                  <a:pt x="972185" y="860425"/>
                  <a:pt x="1169035" y="676910"/>
                </a:cubicBezTo>
                <a:close/>
                <a:moveTo>
                  <a:pt x="1030605" y="650875"/>
                </a:moveTo>
                <a:cubicBezTo>
                  <a:pt x="1231265" y="472440"/>
                  <a:pt x="1261110" y="227965"/>
                  <a:pt x="1178560" y="635"/>
                </a:cubicBezTo>
                <a:lnTo>
                  <a:pt x="1175385" y="635"/>
                </a:lnTo>
                <a:cubicBezTo>
                  <a:pt x="1190625" y="41910"/>
                  <a:pt x="1201421" y="85090"/>
                  <a:pt x="1207771" y="118110"/>
                </a:cubicBezTo>
                <a:cubicBezTo>
                  <a:pt x="1252855" y="367665"/>
                  <a:pt x="1154430" y="569595"/>
                  <a:pt x="951865" y="709295"/>
                </a:cubicBezTo>
                <a:cubicBezTo>
                  <a:pt x="926465" y="727075"/>
                  <a:pt x="899795" y="743585"/>
                  <a:pt x="870585" y="759460"/>
                </a:cubicBezTo>
                <a:cubicBezTo>
                  <a:pt x="557530" y="932180"/>
                  <a:pt x="371475" y="1082040"/>
                  <a:pt x="243840" y="1265555"/>
                </a:cubicBezTo>
                <a:cubicBezTo>
                  <a:pt x="123825" y="1440180"/>
                  <a:pt x="47625" y="1658620"/>
                  <a:pt x="21590" y="1948180"/>
                </a:cubicBezTo>
                <a:lnTo>
                  <a:pt x="21590" y="1948180"/>
                </a:lnTo>
                <a:cubicBezTo>
                  <a:pt x="59690" y="1642745"/>
                  <a:pt x="123190" y="1440815"/>
                  <a:pt x="251460" y="1259205"/>
                </a:cubicBezTo>
                <a:cubicBezTo>
                  <a:pt x="514985" y="897890"/>
                  <a:pt x="885825" y="791210"/>
                  <a:pt x="1030605" y="650875"/>
                </a:cubicBezTo>
                <a:close/>
                <a:moveTo>
                  <a:pt x="955675" y="1035050"/>
                </a:moveTo>
                <a:cubicBezTo>
                  <a:pt x="1100455" y="967740"/>
                  <a:pt x="1285875" y="924560"/>
                  <a:pt x="1424305" y="849630"/>
                </a:cubicBezTo>
                <a:cubicBezTo>
                  <a:pt x="1666875" y="726440"/>
                  <a:pt x="1883410" y="528320"/>
                  <a:pt x="1959610" y="223520"/>
                </a:cubicBezTo>
                <a:cubicBezTo>
                  <a:pt x="1980565" y="133350"/>
                  <a:pt x="1985646" y="80010"/>
                  <a:pt x="1984375" y="635"/>
                </a:cubicBezTo>
                <a:lnTo>
                  <a:pt x="1981835" y="635"/>
                </a:lnTo>
                <a:cubicBezTo>
                  <a:pt x="1988185" y="438785"/>
                  <a:pt x="1694180" y="748030"/>
                  <a:pt x="1297305" y="904240"/>
                </a:cubicBezTo>
                <a:cubicBezTo>
                  <a:pt x="1157605" y="956945"/>
                  <a:pt x="1005840" y="1001395"/>
                  <a:pt x="887095" y="1064260"/>
                </a:cubicBezTo>
                <a:cubicBezTo>
                  <a:pt x="495300" y="1257935"/>
                  <a:pt x="285750" y="1552575"/>
                  <a:pt x="273685" y="1948180"/>
                </a:cubicBezTo>
                <a:lnTo>
                  <a:pt x="273685" y="1948180"/>
                </a:lnTo>
                <a:cubicBezTo>
                  <a:pt x="300355" y="1496695"/>
                  <a:pt x="537845" y="1223645"/>
                  <a:pt x="955675" y="1035050"/>
                </a:cubicBezTo>
                <a:close/>
                <a:moveTo>
                  <a:pt x="1320165" y="807085"/>
                </a:moveTo>
                <a:cubicBezTo>
                  <a:pt x="1630046" y="637540"/>
                  <a:pt x="1815465" y="351155"/>
                  <a:pt x="1785621" y="635"/>
                </a:cubicBezTo>
                <a:lnTo>
                  <a:pt x="1783080" y="635"/>
                </a:lnTo>
                <a:cubicBezTo>
                  <a:pt x="1784985" y="20320"/>
                  <a:pt x="1786255" y="43815"/>
                  <a:pt x="1786255" y="70485"/>
                </a:cubicBezTo>
                <a:cubicBezTo>
                  <a:pt x="1784985" y="448310"/>
                  <a:pt x="1544955" y="697230"/>
                  <a:pt x="1259840" y="835660"/>
                </a:cubicBezTo>
                <a:cubicBezTo>
                  <a:pt x="1178560" y="876935"/>
                  <a:pt x="1080135" y="908050"/>
                  <a:pt x="993140" y="944880"/>
                </a:cubicBezTo>
                <a:cubicBezTo>
                  <a:pt x="774700" y="1038225"/>
                  <a:pt x="589280" y="1151890"/>
                  <a:pt x="445135" y="1323340"/>
                </a:cubicBezTo>
                <a:cubicBezTo>
                  <a:pt x="328295" y="1461135"/>
                  <a:pt x="256540" y="1637030"/>
                  <a:pt x="227965" y="1830070"/>
                </a:cubicBezTo>
                <a:cubicBezTo>
                  <a:pt x="221615" y="1870075"/>
                  <a:pt x="217170" y="1908810"/>
                  <a:pt x="213360" y="1948180"/>
                </a:cubicBezTo>
                <a:lnTo>
                  <a:pt x="215900" y="1948180"/>
                </a:lnTo>
                <a:cubicBezTo>
                  <a:pt x="230505" y="1801495"/>
                  <a:pt x="257175" y="1619250"/>
                  <a:pt x="365760" y="1439545"/>
                </a:cubicBezTo>
                <a:cubicBezTo>
                  <a:pt x="636905" y="1000125"/>
                  <a:pt x="1139825" y="920750"/>
                  <a:pt x="1320165" y="807085"/>
                </a:cubicBezTo>
                <a:close/>
                <a:moveTo>
                  <a:pt x="1230630" y="967740"/>
                </a:moveTo>
                <a:cubicBezTo>
                  <a:pt x="1319530" y="939800"/>
                  <a:pt x="1398905" y="908050"/>
                  <a:pt x="1474471" y="871220"/>
                </a:cubicBezTo>
                <a:cubicBezTo>
                  <a:pt x="1827530" y="702310"/>
                  <a:pt x="2080896" y="388620"/>
                  <a:pt x="2082165" y="0"/>
                </a:cubicBezTo>
                <a:lnTo>
                  <a:pt x="2081530" y="0"/>
                </a:lnTo>
                <a:cubicBezTo>
                  <a:pt x="2064385" y="457835"/>
                  <a:pt x="1764665" y="763270"/>
                  <a:pt x="1343660" y="925195"/>
                </a:cubicBezTo>
                <a:cubicBezTo>
                  <a:pt x="1207771" y="975360"/>
                  <a:pt x="1030605" y="1023620"/>
                  <a:pt x="901700" y="1091565"/>
                </a:cubicBezTo>
                <a:cubicBezTo>
                  <a:pt x="525780" y="1273810"/>
                  <a:pt x="302895" y="1569085"/>
                  <a:pt x="300355" y="1948180"/>
                </a:cubicBezTo>
                <a:lnTo>
                  <a:pt x="300355" y="1948180"/>
                </a:lnTo>
                <a:cubicBezTo>
                  <a:pt x="322580" y="1429385"/>
                  <a:pt x="676275" y="1136650"/>
                  <a:pt x="1230630" y="967740"/>
                </a:cubicBezTo>
                <a:close/>
                <a:moveTo>
                  <a:pt x="1195071" y="1046480"/>
                </a:moveTo>
                <a:cubicBezTo>
                  <a:pt x="1330325" y="1007110"/>
                  <a:pt x="1464310" y="968375"/>
                  <a:pt x="1579246" y="914400"/>
                </a:cubicBezTo>
                <a:cubicBezTo>
                  <a:pt x="1960880" y="743585"/>
                  <a:pt x="2251710" y="423545"/>
                  <a:pt x="2280921" y="635"/>
                </a:cubicBezTo>
                <a:lnTo>
                  <a:pt x="2277746" y="635"/>
                </a:lnTo>
                <a:cubicBezTo>
                  <a:pt x="2277110" y="14605"/>
                  <a:pt x="2275840" y="30480"/>
                  <a:pt x="2273300" y="48895"/>
                </a:cubicBezTo>
                <a:cubicBezTo>
                  <a:pt x="2211705" y="528320"/>
                  <a:pt x="1842771" y="831215"/>
                  <a:pt x="1410335" y="978535"/>
                </a:cubicBezTo>
                <a:cubicBezTo>
                  <a:pt x="1279525" y="1021715"/>
                  <a:pt x="1112521" y="1062355"/>
                  <a:pt x="986155" y="1122045"/>
                </a:cubicBezTo>
                <a:cubicBezTo>
                  <a:pt x="692150" y="1250315"/>
                  <a:pt x="403225" y="1477645"/>
                  <a:pt x="356870" y="1850390"/>
                </a:cubicBezTo>
                <a:cubicBezTo>
                  <a:pt x="351790" y="1891665"/>
                  <a:pt x="351155" y="1925320"/>
                  <a:pt x="351155" y="1948815"/>
                </a:cubicBezTo>
                <a:lnTo>
                  <a:pt x="353695" y="1948815"/>
                </a:lnTo>
                <a:cubicBezTo>
                  <a:pt x="353695" y="1877060"/>
                  <a:pt x="358775" y="1717675"/>
                  <a:pt x="467360" y="1541145"/>
                </a:cubicBezTo>
                <a:cubicBezTo>
                  <a:pt x="627380" y="1284605"/>
                  <a:pt x="903605" y="1139190"/>
                  <a:pt x="1195071" y="1046480"/>
                </a:cubicBezTo>
                <a:close/>
                <a:moveTo>
                  <a:pt x="1263015" y="992505"/>
                </a:moveTo>
                <a:cubicBezTo>
                  <a:pt x="1346835" y="967740"/>
                  <a:pt x="1422400" y="939800"/>
                  <a:pt x="1495425" y="906780"/>
                </a:cubicBezTo>
                <a:cubicBezTo>
                  <a:pt x="1878965" y="739775"/>
                  <a:pt x="2167255" y="415290"/>
                  <a:pt x="2181225" y="0"/>
                </a:cubicBezTo>
                <a:lnTo>
                  <a:pt x="2180590" y="0"/>
                </a:lnTo>
                <a:cubicBezTo>
                  <a:pt x="2143125" y="546735"/>
                  <a:pt x="1732915" y="866775"/>
                  <a:pt x="1177925" y="1015365"/>
                </a:cubicBezTo>
                <a:cubicBezTo>
                  <a:pt x="638810" y="1185545"/>
                  <a:pt x="323850" y="1515110"/>
                  <a:pt x="328295" y="1947545"/>
                </a:cubicBezTo>
                <a:lnTo>
                  <a:pt x="328295" y="1947545"/>
                </a:lnTo>
                <a:cubicBezTo>
                  <a:pt x="337820" y="1456690"/>
                  <a:pt x="701675" y="1151255"/>
                  <a:pt x="1263015" y="992505"/>
                </a:cubicBezTo>
                <a:close/>
                <a:moveTo>
                  <a:pt x="482600" y="971550"/>
                </a:moveTo>
                <a:cubicBezTo>
                  <a:pt x="714375" y="788035"/>
                  <a:pt x="902970" y="720725"/>
                  <a:pt x="1006475" y="592455"/>
                </a:cubicBezTo>
                <a:cubicBezTo>
                  <a:pt x="1160780" y="415290"/>
                  <a:pt x="1156335" y="191135"/>
                  <a:pt x="1075690" y="635"/>
                </a:cubicBezTo>
                <a:lnTo>
                  <a:pt x="1072515" y="635"/>
                </a:lnTo>
                <a:cubicBezTo>
                  <a:pt x="1089025" y="40005"/>
                  <a:pt x="1102360" y="80645"/>
                  <a:pt x="1109980" y="113030"/>
                </a:cubicBezTo>
                <a:cubicBezTo>
                  <a:pt x="1169035" y="358775"/>
                  <a:pt x="1082040" y="561975"/>
                  <a:pt x="875665" y="705485"/>
                </a:cubicBezTo>
                <a:cubicBezTo>
                  <a:pt x="489585" y="941705"/>
                  <a:pt x="247650" y="1111250"/>
                  <a:pt x="104775" y="1447165"/>
                </a:cubicBezTo>
                <a:cubicBezTo>
                  <a:pt x="58420" y="1558290"/>
                  <a:pt x="22860" y="1685290"/>
                  <a:pt x="635" y="1831975"/>
                </a:cubicBezTo>
                <a:lnTo>
                  <a:pt x="635" y="1849755"/>
                </a:lnTo>
                <a:cubicBezTo>
                  <a:pt x="63500" y="1457325"/>
                  <a:pt x="182245" y="1210945"/>
                  <a:pt x="482600" y="971550"/>
                </a:cubicBezTo>
                <a:close/>
                <a:moveTo>
                  <a:pt x="1353821" y="839470"/>
                </a:moveTo>
                <a:cubicBezTo>
                  <a:pt x="1670050" y="679450"/>
                  <a:pt x="1882775" y="408305"/>
                  <a:pt x="1887855" y="52705"/>
                </a:cubicBezTo>
                <a:cubicBezTo>
                  <a:pt x="1887221" y="38100"/>
                  <a:pt x="1888490" y="15875"/>
                  <a:pt x="1886585" y="635"/>
                </a:cubicBezTo>
                <a:lnTo>
                  <a:pt x="1880871" y="635"/>
                </a:lnTo>
                <a:cubicBezTo>
                  <a:pt x="1880871" y="635"/>
                  <a:pt x="1880871" y="1270"/>
                  <a:pt x="1880871" y="1270"/>
                </a:cubicBezTo>
                <a:cubicBezTo>
                  <a:pt x="1898015" y="332740"/>
                  <a:pt x="1724660" y="602615"/>
                  <a:pt x="1467485" y="767715"/>
                </a:cubicBezTo>
                <a:cubicBezTo>
                  <a:pt x="1337946" y="856615"/>
                  <a:pt x="1172210" y="911225"/>
                  <a:pt x="1020445" y="967740"/>
                </a:cubicBezTo>
                <a:cubicBezTo>
                  <a:pt x="803910" y="1056005"/>
                  <a:pt x="619760" y="1165860"/>
                  <a:pt x="474980" y="1332230"/>
                </a:cubicBezTo>
                <a:cubicBezTo>
                  <a:pt x="329565" y="1499870"/>
                  <a:pt x="271145" y="1687195"/>
                  <a:pt x="248920" y="1869440"/>
                </a:cubicBezTo>
                <a:cubicBezTo>
                  <a:pt x="245745" y="1896745"/>
                  <a:pt x="242570" y="1923415"/>
                  <a:pt x="240665" y="1948180"/>
                </a:cubicBezTo>
                <a:lnTo>
                  <a:pt x="245745" y="1948180"/>
                </a:lnTo>
                <a:cubicBezTo>
                  <a:pt x="260985" y="1810385"/>
                  <a:pt x="280035" y="1636395"/>
                  <a:pt x="391160" y="1455420"/>
                </a:cubicBezTo>
                <a:cubicBezTo>
                  <a:pt x="663575" y="1021080"/>
                  <a:pt x="1175385" y="942975"/>
                  <a:pt x="1353821" y="839470"/>
                </a:cubicBezTo>
                <a:close/>
                <a:moveTo>
                  <a:pt x="847725" y="561340"/>
                </a:moveTo>
                <a:cubicBezTo>
                  <a:pt x="1028065" y="394335"/>
                  <a:pt x="1018540" y="168910"/>
                  <a:pt x="935355" y="0"/>
                </a:cubicBezTo>
                <a:lnTo>
                  <a:pt x="929640" y="0"/>
                </a:lnTo>
                <a:cubicBezTo>
                  <a:pt x="1019810" y="184785"/>
                  <a:pt x="1021080" y="412750"/>
                  <a:pt x="817880" y="580390"/>
                </a:cubicBezTo>
                <a:cubicBezTo>
                  <a:pt x="760730" y="628650"/>
                  <a:pt x="685800" y="666750"/>
                  <a:pt x="632460" y="700405"/>
                </a:cubicBezTo>
                <a:cubicBezTo>
                  <a:pt x="505460" y="777875"/>
                  <a:pt x="403225" y="847090"/>
                  <a:pt x="317500" y="922655"/>
                </a:cubicBezTo>
                <a:cubicBezTo>
                  <a:pt x="161290" y="1059180"/>
                  <a:pt x="53975" y="1224915"/>
                  <a:pt x="635" y="1468120"/>
                </a:cubicBezTo>
                <a:lnTo>
                  <a:pt x="635" y="1495425"/>
                </a:lnTo>
                <a:cubicBezTo>
                  <a:pt x="36195" y="1318895"/>
                  <a:pt x="97790" y="1179830"/>
                  <a:pt x="192405" y="1061085"/>
                </a:cubicBezTo>
                <a:cubicBezTo>
                  <a:pt x="417830" y="784225"/>
                  <a:pt x="725170" y="681355"/>
                  <a:pt x="847725" y="561340"/>
                </a:cubicBezTo>
                <a:close/>
                <a:moveTo>
                  <a:pt x="407035" y="220345"/>
                </a:moveTo>
                <a:cubicBezTo>
                  <a:pt x="454660" y="158115"/>
                  <a:pt x="434340" y="57150"/>
                  <a:pt x="375285" y="0"/>
                </a:cubicBezTo>
                <a:lnTo>
                  <a:pt x="371475" y="0"/>
                </a:lnTo>
                <a:cubicBezTo>
                  <a:pt x="386080" y="14605"/>
                  <a:pt x="399415" y="32385"/>
                  <a:pt x="409575" y="52705"/>
                </a:cubicBezTo>
                <a:cubicBezTo>
                  <a:pt x="467995" y="172085"/>
                  <a:pt x="401955" y="253365"/>
                  <a:pt x="299720" y="292100"/>
                </a:cubicBezTo>
                <a:cubicBezTo>
                  <a:pt x="228600" y="322580"/>
                  <a:pt x="161925" y="342900"/>
                  <a:pt x="105410" y="360680"/>
                </a:cubicBezTo>
                <a:cubicBezTo>
                  <a:pt x="69850" y="373380"/>
                  <a:pt x="27940" y="382270"/>
                  <a:pt x="635" y="395605"/>
                </a:cubicBezTo>
                <a:lnTo>
                  <a:pt x="635" y="398780"/>
                </a:lnTo>
                <a:cubicBezTo>
                  <a:pt x="115570" y="354965"/>
                  <a:pt x="356870" y="301625"/>
                  <a:pt x="407035" y="220345"/>
                </a:cubicBezTo>
                <a:close/>
                <a:moveTo>
                  <a:pt x="1019810" y="442595"/>
                </a:moveTo>
                <a:cubicBezTo>
                  <a:pt x="1108075" y="255270"/>
                  <a:pt x="1031240" y="52070"/>
                  <a:pt x="1005205" y="0"/>
                </a:cubicBezTo>
                <a:lnTo>
                  <a:pt x="1002030" y="0"/>
                </a:lnTo>
                <a:cubicBezTo>
                  <a:pt x="1002665" y="1905"/>
                  <a:pt x="1003935" y="3810"/>
                  <a:pt x="1005205" y="6350"/>
                </a:cubicBezTo>
                <a:cubicBezTo>
                  <a:pt x="1104265" y="233045"/>
                  <a:pt x="1065530" y="450215"/>
                  <a:pt x="896620" y="603250"/>
                </a:cubicBezTo>
                <a:cubicBezTo>
                  <a:pt x="841375" y="655955"/>
                  <a:pt x="762000" y="699135"/>
                  <a:pt x="684530" y="746760"/>
                </a:cubicBezTo>
                <a:cubicBezTo>
                  <a:pt x="299085" y="981710"/>
                  <a:pt x="74295" y="1210310"/>
                  <a:pt x="1270" y="1652270"/>
                </a:cubicBezTo>
                <a:lnTo>
                  <a:pt x="1270" y="1664335"/>
                </a:lnTo>
                <a:cubicBezTo>
                  <a:pt x="38735" y="1448435"/>
                  <a:pt x="106045" y="1283335"/>
                  <a:pt x="211455" y="1143635"/>
                </a:cubicBezTo>
                <a:cubicBezTo>
                  <a:pt x="512445" y="758190"/>
                  <a:pt x="909320" y="711835"/>
                  <a:pt x="1019810" y="442595"/>
                </a:cubicBezTo>
                <a:close/>
                <a:moveTo>
                  <a:pt x="466725" y="258445"/>
                </a:moveTo>
                <a:cubicBezTo>
                  <a:pt x="527050" y="182880"/>
                  <a:pt x="506730" y="67945"/>
                  <a:pt x="443230" y="635"/>
                </a:cubicBezTo>
                <a:lnTo>
                  <a:pt x="440055" y="635"/>
                </a:lnTo>
                <a:cubicBezTo>
                  <a:pt x="454025" y="15875"/>
                  <a:pt x="466725" y="34925"/>
                  <a:pt x="477520" y="57150"/>
                </a:cubicBezTo>
                <a:cubicBezTo>
                  <a:pt x="528320" y="163830"/>
                  <a:pt x="488950" y="246380"/>
                  <a:pt x="422910" y="297180"/>
                </a:cubicBezTo>
                <a:cubicBezTo>
                  <a:pt x="360045" y="342900"/>
                  <a:pt x="262255" y="375920"/>
                  <a:pt x="194945" y="405130"/>
                </a:cubicBezTo>
                <a:cubicBezTo>
                  <a:pt x="116840" y="437515"/>
                  <a:pt x="50800" y="462915"/>
                  <a:pt x="635" y="498475"/>
                </a:cubicBezTo>
                <a:lnTo>
                  <a:pt x="635" y="501650"/>
                </a:lnTo>
                <a:cubicBezTo>
                  <a:pt x="120015" y="415925"/>
                  <a:pt x="402590" y="353060"/>
                  <a:pt x="466725" y="258445"/>
                </a:cubicBezTo>
                <a:close/>
                <a:moveTo>
                  <a:pt x="266065" y="0"/>
                </a:moveTo>
                <a:lnTo>
                  <a:pt x="258445" y="0"/>
                </a:lnTo>
                <a:cubicBezTo>
                  <a:pt x="394335" y="180975"/>
                  <a:pt x="101600" y="205740"/>
                  <a:pt x="635" y="194310"/>
                </a:cubicBezTo>
                <a:lnTo>
                  <a:pt x="635" y="200025"/>
                </a:lnTo>
                <a:cubicBezTo>
                  <a:pt x="18415" y="201930"/>
                  <a:pt x="30480" y="202565"/>
                  <a:pt x="51435" y="202565"/>
                </a:cubicBezTo>
                <a:cubicBezTo>
                  <a:pt x="368935" y="193675"/>
                  <a:pt x="304800" y="46355"/>
                  <a:pt x="266065" y="0"/>
                </a:cubicBezTo>
                <a:close/>
                <a:moveTo>
                  <a:pt x="226060" y="0"/>
                </a:moveTo>
                <a:lnTo>
                  <a:pt x="224790" y="0"/>
                </a:lnTo>
                <a:cubicBezTo>
                  <a:pt x="243205" y="86360"/>
                  <a:pt x="132715" y="92075"/>
                  <a:pt x="64135" y="88265"/>
                </a:cubicBezTo>
                <a:cubicBezTo>
                  <a:pt x="42545" y="86360"/>
                  <a:pt x="20955" y="81915"/>
                  <a:pt x="635" y="76200"/>
                </a:cubicBezTo>
                <a:lnTo>
                  <a:pt x="635" y="79375"/>
                </a:lnTo>
                <a:cubicBezTo>
                  <a:pt x="80645" y="104775"/>
                  <a:pt x="257175" y="99695"/>
                  <a:pt x="226060" y="0"/>
                </a:cubicBezTo>
                <a:close/>
                <a:moveTo>
                  <a:pt x="283210" y="443230"/>
                </a:moveTo>
                <a:cubicBezTo>
                  <a:pt x="358775" y="404495"/>
                  <a:pt x="460375" y="369570"/>
                  <a:pt x="516890" y="306705"/>
                </a:cubicBezTo>
                <a:cubicBezTo>
                  <a:pt x="626745" y="179705"/>
                  <a:pt x="544830" y="41910"/>
                  <a:pt x="511810" y="0"/>
                </a:cubicBezTo>
                <a:lnTo>
                  <a:pt x="508000" y="0"/>
                </a:lnTo>
                <a:cubicBezTo>
                  <a:pt x="509270" y="1270"/>
                  <a:pt x="510540" y="3175"/>
                  <a:pt x="511810" y="5080"/>
                </a:cubicBezTo>
                <a:cubicBezTo>
                  <a:pt x="584835" y="101600"/>
                  <a:pt x="596265" y="231775"/>
                  <a:pt x="495935" y="323215"/>
                </a:cubicBezTo>
                <a:cubicBezTo>
                  <a:pt x="455930" y="360680"/>
                  <a:pt x="397510" y="384810"/>
                  <a:pt x="361315" y="403225"/>
                </a:cubicBezTo>
                <a:cubicBezTo>
                  <a:pt x="234950" y="467360"/>
                  <a:pt x="86995" y="519430"/>
                  <a:pt x="0" y="610870"/>
                </a:cubicBezTo>
                <a:lnTo>
                  <a:pt x="0" y="614045"/>
                </a:lnTo>
                <a:cubicBezTo>
                  <a:pt x="60960" y="548005"/>
                  <a:pt x="159385" y="502285"/>
                  <a:pt x="283210" y="443230"/>
                </a:cubicBezTo>
                <a:close/>
                <a:moveTo>
                  <a:pt x="5715" y="304165"/>
                </a:moveTo>
                <a:cubicBezTo>
                  <a:pt x="74930" y="295275"/>
                  <a:pt x="172720" y="281305"/>
                  <a:pt x="273685" y="239395"/>
                </a:cubicBezTo>
                <a:cubicBezTo>
                  <a:pt x="400685" y="186690"/>
                  <a:pt x="379095" y="69850"/>
                  <a:pt x="309245" y="635"/>
                </a:cubicBezTo>
                <a:cubicBezTo>
                  <a:pt x="309245" y="635"/>
                  <a:pt x="308610" y="635"/>
                  <a:pt x="308610" y="0"/>
                </a:cubicBezTo>
                <a:lnTo>
                  <a:pt x="304800" y="0"/>
                </a:lnTo>
                <a:cubicBezTo>
                  <a:pt x="355600" y="46355"/>
                  <a:pt x="382905" y="127000"/>
                  <a:pt x="343535" y="182880"/>
                </a:cubicBezTo>
                <a:cubicBezTo>
                  <a:pt x="287655" y="264795"/>
                  <a:pt x="70485" y="290830"/>
                  <a:pt x="635" y="301625"/>
                </a:cubicBezTo>
                <a:lnTo>
                  <a:pt x="635" y="304165"/>
                </a:lnTo>
                <a:cubicBezTo>
                  <a:pt x="3175" y="304165"/>
                  <a:pt x="5080" y="303530"/>
                  <a:pt x="5715" y="304165"/>
                </a:cubicBezTo>
                <a:close/>
                <a:moveTo>
                  <a:pt x="808355" y="501650"/>
                </a:moveTo>
                <a:cubicBezTo>
                  <a:pt x="921385" y="385445"/>
                  <a:pt x="951230" y="225425"/>
                  <a:pt x="890270" y="60325"/>
                </a:cubicBezTo>
                <a:cubicBezTo>
                  <a:pt x="889000" y="52705"/>
                  <a:pt x="873125" y="19050"/>
                  <a:pt x="862965" y="635"/>
                </a:cubicBezTo>
                <a:lnTo>
                  <a:pt x="860425" y="635"/>
                </a:lnTo>
                <a:cubicBezTo>
                  <a:pt x="949960" y="170180"/>
                  <a:pt x="946150" y="379730"/>
                  <a:pt x="779780" y="526415"/>
                </a:cubicBezTo>
                <a:cubicBezTo>
                  <a:pt x="715010" y="586105"/>
                  <a:pt x="618490" y="631190"/>
                  <a:pt x="539115" y="681355"/>
                </a:cubicBezTo>
                <a:cubicBezTo>
                  <a:pt x="278130" y="838835"/>
                  <a:pt x="71755" y="1010285"/>
                  <a:pt x="635" y="1310640"/>
                </a:cubicBezTo>
                <a:lnTo>
                  <a:pt x="635" y="1320165"/>
                </a:lnTo>
                <a:cubicBezTo>
                  <a:pt x="34290" y="1183640"/>
                  <a:pt x="90170" y="1073150"/>
                  <a:pt x="171450" y="975995"/>
                </a:cubicBezTo>
                <a:cubicBezTo>
                  <a:pt x="400050" y="713105"/>
                  <a:pt x="690880" y="630555"/>
                  <a:pt x="808355" y="501650"/>
                </a:cubicBezTo>
                <a:close/>
                <a:moveTo>
                  <a:pt x="1220471" y="1072515"/>
                </a:moveTo>
                <a:cubicBezTo>
                  <a:pt x="1384935" y="1027430"/>
                  <a:pt x="1541780" y="982345"/>
                  <a:pt x="1675765" y="916305"/>
                </a:cubicBezTo>
                <a:cubicBezTo>
                  <a:pt x="2052321" y="741045"/>
                  <a:pt x="2342515" y="417830"/>
                  <a:pt x="2381250" y="0"/>
                </a:cubicBezTo>
                <a:lnTo>
                  <a:pt x="2375535" y="0"/>
                </a:lnTo>
                <a:cubicBezTo>
                  <a:pt x="2373630" y="14605"/>
                  <a:pt x="2373630" y="35560"/>
                  <a:pt x="2371725" y="40005"/>
                </a:cubicBezTo>
                <a:cubicBezTo>
                  <a:pt x="2313305" y="455295"/>
                  <a:pt x="2019300" y="749300"/>
                  <a:pt x="1673225" y="911225"/>
                </a:cubicBezTo>
                <a:cubicBezTo>
                  <a:pt x="1526540" y="985520"/>
                  <a:pt x="1343025" y="1029335"/>
                  <a:pt x="1166496" y="1083945"/>
                </a:cubicBezTo>
                <a:cubicBezTo>
                  <a:pt x="810260" y="1200150"/>
                  <a:pt x="405765" y="1449070"/>
                  <a:pt x="375920" y="1893570"/>
                </a:cubicBezTo>
                <a:cubicBezTo>
                  <a:pt x="375285" y="1914525"/>
                  <a:pt x="374650" y="1933575"/>
                  <a:pt x="375920" y="1947545"/>
                </a:cubicBezTo>
                <a:lnTo>
                  <a:pt x="381000" y="1947545"/>
                </a:lnTo>
                <a:cubicBezTo>
                  <a:pt x="381000" y="1946275"/>
                  <a:pt x="381000" y="1945640"/>
                  <a:pt x="381000" y="1945005"/>
                </a:cubicBezTo>
                <a:cubicBezTo>
                  <a:pt x="378460" y="1879600"/>
                  <a:pt x="385445" y="1746885"/>
                  <a:pt x="468630" y="1596390"/>
                </a:cubicBezTo>
                <a:cubicBezTo>
                  <a:pt x="621665" y="1321435"/>
                  <a:pt x="916305" y="1166495"/>
                  <a:pt x="1220471" y="1072515"/>
                </a:cubicBezTo>
                <a:close/>
                <a:moveTo>
                  <a:pt x="753110" y="459105"/>
                </a:moveTo>
                <a:cubicBezTo>
                  <a:pt x="854710" y="351155"/>
                  <a:pt x="876300" y="207010"/>
                  <a:pt x="822325" y="63500"/>
                </a:cubicBezTo>
                <a:cubicBezTo>
                  <a:pt x="822325" y="59055"/>
                  <a:pt x="803910" y="20955"/>
                  <a:pt x="792480" y="635"/>
                </a:cubicBezTo>
                <a:lnTo>
                  <a:pt x="789305" y="635"/>
                </a:lnTo>
                <a:cubicBezTo>
                  <a:pt x="875030" y="151130"/>
                  <a:pt x="877570" y="345440"/>
                  <a:pt x="728345" y="480695"/>
                </a:cubicBezTo>
                <a:cubicBezTo>
                  <a:pt x="671830" y="535305"/>
                  <a:pt x="578485" y="579755"/>
                  <a:pt x="503555" y="624840"/>
                </a:cubicBezTo>
                <a:cubicBezTo>
                  <a:pt x="273685" y="760095"/>
                  <a:pt x="73025" y="901700"/>
                  <a:pt x="0" y="1153160"/>
                </a:cubicBezTo>
                <a:lnTo>
                  <a:pt x="0" y="1160145"/>
                </a:lnTo>
                <a:cubicBezTo>
                  <a:pt x="31750" y="1056005"/>
                  <a:pt x="81280" y="969010"/>
                  <a:pt x="151130" y="891540"/>
                </a:cubicBezTo>
                <a:cubicBezTo>
                  <a:pt x="361315" y="664210"/>
                  <a:pt x="648970" y="579120"/>
                  <a:pt x="753110" y="459105"/>
                </a:cubicBezTo>
                <a:close/>
                <a:moveTo>
                  <a:pt x="375285" y="473710"/>
                </a:moveTo>
                <a:cubicBezTo>
                  <a:pt x="427990" y="445135"/>
                  <a:pt x="498475" y="416560"/>
                  <a:pt x="551180" y="371475"/>
                </a:cubicBezTo>
                <a:cubicBezTo>
                  <a:pt x="710565" y="232410"/>
                  <a:pt x="622300" y="50800"/>
                  <a:pt x="583565" y="635"/>
                </a:cubicBezTo>
                <a:lnTo>
                  <a:pt x="575945" y="635"/>
                </a:lnTo>
                <a:cubicBezTo>
                  <a:pt x="667385" y="123190"/>
                  <a:pt x="661670" y="290195"/>
                  <a:pt x="522605" y="386715"/>
                </a:cubicBezTo>
                <a:cubicBezTo>
                  <a:pt x="345440" y="495300"/>
                  <a:pt x="124460" y="572770"/>
                  <a:pt x="21590" y="701040"/>
                </a:cubicBezTo>
                <a:cubicBezTo>
                  <a:pt x="16510" y="708025"/>
                  <a:pt x="7620" y="718185"/>
                  <a:pt x="635" y="728345"/>
                </a:cubicBezTo>
                <a:lnTo>
                  <a:pt x="635" y="739140"/>
                </a:lnTo>
                <a:cubicBezTo>
                  <a:pt x="71755" y="629285"/>
                  <a:pt x="204470" y="561340"/>
                  <a:pt x="375285" y="473710"/>
                </a:cubicBezTo>
                <a:close/>
                <a:moveTo>
                  <a:pt x="636905" y="381635"/>
                </a:moveTo>
                <a:cubicBezTo>
                  <a:pt x="725805" y="285750"/>
                  <a:pt x="728345" y="156845"/>
                  <a:pt x="680720" y="51435"/>
                </a:cubicBezTo>
                <a:cubicBezTo>
                  <a:pt x="675640" y="41275"/>
                  <a:pt x="664845" y="17145"/>
                  <a:pt x="652145" y="0"/>
                </a:cubicBezTo>
                <a:lnTo>
                  <a:pt x="648335" y="0"/>
                </a:lnTo>
                <a:cubicBezTo>
                  <a:pt x="735330" y="128270"/>
                  <a:pt x="734695" y="299720"/>
                  <a:pt x="603885" y="409575"/>
                </a:cubicBezTo>
                <a:cubicBezTo>
                  <a:pt x="536575" y="465455"/>
                  <a:pt x="459740" y="495300"/>
                  <a:pt x="379095" y="542290"/>
                </a:cubicBezTo>
                <a:cubicBezTo>
                  <a:pt x="232410" y="622300"/>
                  <a:pt x="66040" y="721995"/>
                  <a:pt x="635" y="862965"/>
                </a:cubicBezTo>
                <a:lnTo>
                  <a:pt x="635" y="868680"/>
                </a:lnTo>
                <a:cubicBezTo>
                  <a:pt x="24130" y="821055"/>
                  <a:pt x="55245" y="778510"/>
                  <a:pt x="95250" y="738505"/>
                </a:cubicBezTo>
                <a:cubicBezTo>
                  <a:pt x="262255" y="573405"/>
                  <a:pt x="559435" y="478790"/>
                  <a:pt x="636905" y="381635"/>
                </a:cubicBezTo>
                <a:close/>
                <a:moveTo>
                  <a:pt x="690245" y="426085"/>
                </a:moveTo>
                <a:cubicBezTo>
                  <a:pt x="779145" y="335280"/>
                  <a:pt x="803910" y="208280"/>
                  <a:pt x="760095" y="80645"/>
                </a:cubicBezTo>
                <a:cubicBezTo>
                  <a:pt x="750570" y="53340"/>
                  <a:pt x="737235" y="24765"/>
                  <a:pt x="721995" y="635"/>
                </a:cubicBezTo>
                <a:lnTo>
                  <a:pt x="718185" y="635"/>
                </a:lnTo>
                <a:cubicBezTo>
                  <a:pt x="817245" y="160655"/>
                  <a:pt x="791210" y="343535"/>
                  <a:pt x="655955" y="454025"/>
                </a:cubicBezTo>
                <a:cubicBezTo>
                  <a:pt x="592455" y="507365"/>
                  <a:pt x="492125" y="552450"/>
                  <a:pt x="414020" y="600075"/>
                </a:cubicBezTo>
                <a:cubicBezTo>
                  <a:pt x="243840" y="698500"/>
                  <a:pt x="67310" y="817880"/>
                  <a:pt x="0" y="1003935"/>
                </a:cubicBezTo>
                <a:lnTo>
                  <a:pt x="0" y="1010285"/>
                </a:lnTo>
                <a:cubicBezTo>
                  <a:pt x="28575" y="935355"/>
                  <a:pt x="70485" y="869950"/>
                  <a:pt x="127635" y="810895"/>
                </a:cubicBezTo>
                <a:cubicBezTo>
                  <a:pt x="318770" y="617220"/>
                  <a:pt x="596265" y="530860"/>
                  <a:pt x="690245" y="426085"/>
                </a:cubicBezTo>
                <a:close/>
                <a:moveTo>
                  <a:pt x="1072515" y="685165"/>
                </a:moveTo>
                <a:cubicBezTo>
                  <a:pt x="1295400" y="511175"/>
                  <a:pt x="1360805" y="260350"/>
                  <a:pt x="1281430" y="0"/>
                </a:cubicBezTo>
                <a:lnTo>
                  <a:pt x="1278890" y="0"/>
                </a:lnTo>
                <a:cubicBezTo>
                  <a:pt x="1283335" y="14605"/>
                  <a:pt x="1287780" y="30480"/>
                  <a:pt x="1292225" y="48895"/>
                </a:cubicBezTo>
                <a:cubicBezTo>
                  <a:pt x="1360171" y="342265"/>
                  <a:pt x="1240790" y="568960"/>
                  <a:pt x="1026795" y="715010"/>
                </a:cubicBezTo>
                <a:cubicBezTo>
                  <a:pt x="996950" y="735330"/>
                  <a:pt x="965200" y="755015"/>
                  <a:pt x="930910" y="773430"/>
                </a:cubicBezTo>
                <a:cubicBezTo>
                  <a:pt x="633095" y="923290"/>
                  <a:pt x="427355" y="1076325"/>
                  <a:pt x="296545" y="1253490"/>
                </a:cubicBezTo>
                <a:cubicBezTo>
                  <a:pt x="169545" y="1423670"/>
                  <a:pt x="81915" y="1652270"/>
                  <a:pt x="58420" y="1947545"/>
                </a:cubicBezTo>
                <a:lnTo>
                  <a:pt x="58420" y="1947545"/>
                </a:lnTo>
                <a:cubicBezTo>
                  <a:pt x="89535" y="1664335"/>
                  <a:pt x="157480" y="1457960"/>
                  <a:pt x="274320" y="1288415"/>
                </a:cubicBezTo>
                <a:cubicBezTo>
                  <a:pt x="538480" y="915670"/>
                  <a:pt x="917575" y="815975"/>
                  <a:pt x="1072515" y="685165"/>
                </a:cubicBezTo>
                <a:close/>
                <a:moveTo>
                  <a:pt x="1261746" y="1100455"/>
                </a:moveTo>
                <a:cubicBezTo>
                  <a:pt x="1405890" y="1049655"/>
                  <a:pt x="1545590" y="1003935"/>
                  <a:pt x="1668146" y="941070"/>
                </a:cubicBezTo>
                <a:cubicBezTo>
                  <a:pt x="2029460" y="764540"/>
                  <a:pt x="2357121" y="463550"/>
                  <a:pt x="2454275" y="30480"/>
                </a:cubicBezTo>
                <a:cubicBezTo>
                  <a:pt x="2457450" y="17780"/>
                  <a:pt x="2459355" y="7620"/>
                  <a:pt x="2460625" y="0"/>
                </a:cubicBezTo>
                <a:lnTo>
                  <a:pt x="2457450" y="0"/>
                </a:lnTo>
                <a:cubicBezTo>
                  <a:pt x="2456180" y="6350"/>
                  <a:pt x="2454275" y="14605"/>
                  <a:pt x="2452371" y="24765"/>
                </a:cubicBezTo>
                <a:cubicBezTo>
                  <a:pt x="2357121" y="457835"/>
                  <a:pt x="2030730" y="758825"/>
                  <a:pt x="1672590" y="935355"/>
                </a:cubicBezTo>
                <a:cubicBezTo>
                  <a:pt x="1526540" y="1012190"/>
                  <a:pt x="1343025" y="1062355"/>
                  <a:pt x="1177290" y="1130300"/>
                </a:cubicBezTo>
                <a:cubicBezTo>
                  <a:pt x="861695" y="1260475"/>
                  <a:pt x="494665" y="1511300"/>
                  <a:pt x="490855" y="1904365"/>
                </a:cubicBezTo>
                <a:cubicBezTo>
                  <a:pt x="490855" y="1917700"/>
                  <a:pt x="491490" y="1936115"/>
                  <a:pt x="492760" y="1946910"/>
                </a:cubicBezTo>
                <a:lnTo>
                  <a:pt x="495300" y="1946910"/>
                </a:lnTo>
                <a:cubicBezTo>
                  <a:pt x="488315" y="1867535"/>
                  <a:pt x="495935" y="1724025"/>
                  <a:pt x="598805" y="1564005"/>
                </a:cubicBezTo>
                <a:cubicBezTo>
                  <a:pt x="752475" y="1337310"/>
                  <a:pt x="993775" y="1203325"/>
                  <a:pt x="1261746" y="1100455"/>
                </a:cubicBezTo>
                <a:close/>
                <a:moveTo>
                  <a:pt x="3233421" y="1169035"/>
                </a:moveTo>
                <a:cubicBezTo>
                  <a:pt x="3033396" y="1410335"/>
                  <a:pt x="2895600" y="1665605"/>
                  <a:pt x="2762885" y="1939925"/>
                </a:cubicBezTo>
                <a:cubicBezTo>
                  <a:pt x="2761615" y="1943100"/>
                  <a:pt x="2760346" y="1945640"/>
                  <a:pt x="2759075" y="1948180"/>
                </a:cubicBezTo>
                <a:lnTo>
                  <a:pt x="2764790" y="1948180"/>
                </a:lnTo>
                <a:cubicBezTo>
                  <a:pt x="2765425" y="1946910"/>
                  <a:pt x="2766060" y="1945005"/>
                  <a:pt x="2766696" y="1943735"/>
                </a:cubicBezTo>
                <a:cubicBezTo>
                  <a:pt x="2859405" y="1745615"/>
                  <a:pt x="2999105" y="1496695"/>
                  <a:pt x="3093085" y="1363345"/>
                </a:cubicBezTo>
                <a:cubicBezTo>
                  <a:pt x="3221990" y="1179830"/>
                  <a:pt x="3346450" y="1032510"/>
                  <a:pt x="3463290" y="963930"/>
                </a:cubicBezTo>
                <a:lnTo>
                  <a:pt x="3463290" y="956945"/>
                </a:lnTo>
                <a:cubicBezTo>
                  <a:pt x="3441700" y="969010"/>
                  <a:pt x="3416300" y="988060"/>
                  <a:pt x="3392805" y="1006475"/>
                </a:cubicBezTo>
                <a:cubicBezTo>
                  <a:pt x="3333115" y="1055370"/>
                  <a:pt x="3291840" y="1099185"/>
                  <a:pt x="3233421" y="1169035"/>
                </a:cubicBezTo>
                <a:close/>
                <a:moveTo>
                  <a:pt x="3232785" y="1331595"/>
                </a:moveTo>
                <a:cubicBezTo>
                  <a:pt x="3065780" y="1509395"/>
                  <a:pt x="2956560" y="1699260"/>
                  <a:pt x="2855596" y="1948180"/>
                </a:cubicBezTo>
                <a:lnTo>
                  <a:pt x="2858135" y="1948180"/>
                </a:lnTo>
                <a:cubicBezTo>
                  <a:pt x="2929255" y="1765935"/>
                  <a:pt x="3058160" y="1532890"/>
                  <a:pt x="3148330" y="1432560"/>
                </a:cubicBezTo>
                <a:cubicBezTo>
                  <a:pt x="3253740" y="1311275"/>
                  <a:pt x="3355975" y="1188085"/>
                  <a:pt x="3462655" y="1108710"/>
                </a:cubicBezTo>
                <a:lnTo>
                  <a:pt x="3462655" y="1106805"/>
                </a:lnTo>
                <a:cubicBezTo>
                  <a:pt x="3380105" y="1161415"/>
                  <a:pt x="3317240" y="1238885"/>
                  <a:pt x="3232785" y="1331595"/>
                </a:cubicBezTo>
                <a:close/>
                <a:moveTo>
                  <a:pt x="3216910" y="1617345"/>
                </a:moveTo>
                <a:cubicBezTo>
                  <a:pt x="3136265" y="1691640"/>
                  <a:pt x="3060700" y="1838325"/>
                  <a:pt x="3065146" y="1939925"/>
                </a:cubicBezTo>
                <a:cubicBezTo>
                  <a:pt x="3065780" y="1941830"/>
                  <a:pt x="3065146" y="1945005"/>
                  <a:pt x="3065146" y="1948180"/>
                </a:cubicBezTo>
                <a:lnTo>
                  <a:pt x="3068955" y="1948180"/>
                </a:lnTo>
                <a:cubicBezTo>
                  <a:pt x="3068321" y="1941195"/>
                  <a:pt x="3066415" y="1932305"/>
                  <a:pt x="3067685" y="1925320"/>
                </a:cubicBezTo>
                <a:cubicBezTo>
                  <a:pt x="3068955" y="1879600"/>
                  <a:pt x="3084196" y="1825625"/>
                  <a:pt x="3110865" y="1769110"/>
                </a:cubicBezTo>
                <a:cubicBezTo>
                  <a:pt x="3162935" y="1659890"/>
                  <a:pt x="3228975" y="1599565"/>
                  <a:pt x="3328035" y="1538605"/>
                </a:cubicBezTo>
                <a:cubicBezTo>
                  <a:pt x="3382646" y="1497965"/>
                  <a:pt x="3422015" y="1465580"/>
                  <a:pt x="3462655" y="1428115"/>
                </a:cubicBezTo>
                <a:lnTo>
                  <a:pt x="3462655" y="1424305"/>
                </a:lnTo>
                <a:cubicBezTo>
                  <a:pt x="3458210" y="1428115"/>
                  <a:pt x="3454400" y="1431925"/>
                  <a:pt x="3450590" y="1435100"/>
                </a:cubicBezTo>
                <a:cubicBezTo>
                  <a:pt x="3343910" y="1536065"/>
                  <a:pt x="3260090" y="1574165"/>
                  <a:pt x="3216910" y="1617345"/>
                </a:cubicBezTo>
                <a:close/>
                <a:moveTo>
                  <a:pt x="3391535" y="1827530"/>
                </a:moveTo>
                <a:cubicBezTo>
                  <a:pt x="3367405" y="1853565"/>
                  <a:pt x="3348990" y="1916430"/>
                  <a:pt x="3357246" y="1948180"/>
                </a:cubicBezTo>
                <a:lnTo>
                  <a:pt x="3359785" y="1948180"/>
                </a:lnTo>
                <a:cubicBezTo>
                  <a:pt x="3356610" y="1911985"/>
                  <a:pt x="3364230" y="1875790"/>
                  <a:pt x="3382010" y="1845945"/>
                </a:cubicBezTo>
                <a:cubicBezTo>
                  <a:pt x="3405505" y="1807845"/>
                  <a:pt x="3430905" y="1797050"/>
                  <a:pt x="3463290" y="1789430"/>
                </a:cubicBezTo>
                <a:lnTo>
                  <a:pt x="3463290" y="1785620"/>
                </a:lnTo>
                <a:cubicBezTo>
                  <a:pt x="3435350" y="1790065"/>
                  <a:pt x="3409315" y="1807210"/>
                  <a:pt x="3391535" y="1827530"/>
                </a:cubicBezTo>
                <a:close/>
                <a:moveTo>
                  <a:pt x="3284855" y="1677670"/>
                </a:moveTo>
                <a:cubicBezTo>
                  <a:pt x="3206750" y="1738630"/>
                  <a:pt x="3156585" y="1859915"/>
                  <a:pt x="3166110" y="1948180"/>
                </a:cubicBezTo>
                <a:lnTo>
                  <a:pt x="3168650" y="1948180"/>
                </a:lnTo>
                <a:cubicBezTo>
                  <a:pt x="3163571" y="1898015"/>
                  <a:pt x="3176905" y="1837055"/>
                  <a:pt x="3204846" y="1782445"/>
                </a:cubicBezTo>
                <a:cubicBezTo>
                  <a:pt x="3278505" y="1638300"/>
                  <a:pt x="3375025" y="1647190"/>
                  <a:pt x="3463290" y="1586230"/>
                </a:cubicBezTo>
                <a:lnTo>
                  <a:pt x="3463290" y="1582420"/>
                </a:lnTo>
                <a:cubicBezTo>
                  <a:pt x="3463290" y="1582420"/>
                  <a:pt x="3463290" y="1582420"/>
                  <a:pt x="3463290" y="1582420"/>
                </a:cubicBezTo>
                <a:cubicBezTo>
                  <a:pt x="3405505" y="1623695"/>
                  <a:pt x="3324860" y="1642745"/>
                  <a:pt x="3284855" y="1677670"/>
                </a:cubicBezTo>
                <a:close/>
                <a:moveTo>
                  <a:pt x="3277235" y="1837055"/>
                </a:moveTo>
                <a:cubicBezTo>
                  <a:pt x="3263900" y="1871345"/>
                  <a:pt x="3258185" y="1908810"/>
                  <a:pt x="3261360" y="1945005"/>
                </a:cubicBezTo>
                <a:cubicBezTo>
                  <a:pt x="3261360" y="1945640"/>
                  <a:pt x="3261360" y="1946910"/>
                  <a:pt x="3261996" y="1948180"/>
                </a:cubicBezTo>
                <a:lnTo>
                  <a:pt x="3267075" y="1948180"/>
                </a:lnTo>
                <a:cubicBezTo>
                  <a:pt x="3267075" y="1947545"/>
                  <a:pt x="3267075" y="1947545"/>
                  <a:pt x="3267075" y="1946910"/>
                </a:cubicBezTo>
                <a:cubicBezTo>
                  <a:pt x="3258821" y="1864995"/>
                  <a:pt x="3299460" y="1768475"/>
                  <a:pt x="3375660" y="1731010"/>
                </a:cubicBezTo>
                <a:cubicBezTo>
                  <a:pt x="3399790" y="1718310"/>
                  <a:pt x="3434715" y="1715135"/>
                  <a:pt x="3463290" y="1708785"/>
                </a:cubicBezTo>
                <a:lnTo>
                  <a:pt x="3463290" y="1703070"/>
                </a:lnTo>
                <a:cubicBezTo>
                  <a:pt x="3440430" y="1708150"/>
                  <a:pt x="3415030" y="1711325"/>
                  <a:pt x="3393440" y="1717675"/>
                </a:cubicBezTo>
                <a:cubicBezTo>
                  <a:pt x="3341371" y="1734185"/>
                  <a:pt x="3296921" y="1783715"/>
                  <a:pt x="3277235" y="1837055"/>
                </a:cubicBezTo>
                <a:close/>
                <a:moveTo>
                  <a:pt x="2953385" y="1438910"/>
                </a:moveTo>
                <a:cubicBezTo>
                  <a:pt x="2814321" y="1683385"/>
                  <a:pt x="2722246" y="1843405"/>
                  <a:pt x="2665096" y="1948180"/>
                </a:cubicBezTo>
                <a:lnTo>
                  <a:pt x="2665730" y="1948180"/>
                </a:lnTo>
                <a:cubicBezTo>
                  <a:pt x="2766696" y="1779905"/>
                  <a:pt x="2907030" y="1519555"/>
                  <a:pt x="3039746" y="1292860"/>
                </a:cubicBezTo>
                <a:cubicBezTo>
                  <a:pt x="3157221" y="1090930"/>
                  <a:pt x="3305175" y="905510"/>
                  <a:pt x="3462655" y="820420"/>
                </a:cubicBezTo>
                <a:lnTo>
                  <a:pt x="3462655" y="817245"/>
                </a:lnTo>
                <a:cubicBezTo>
                  <a:pt x="3453130" y="822325"/>
                  <a:pt x="3442335" y="829310"/>
                  <a:pt x="3433446" y="833755"/>
                </a:cubicBezTo>
                <a:cubicBezTo>
                  <a:pt x="3241040" y="955675"/>
                  <a:pt x="3099435" y="1175385"/>
                  <a:pt x="2953385" y="1438910"/>
                </a:cubicBezTo>
                <a:close/>
                <a:moveTo>
                  <a:pt x="2828290" y="846455"/>
                </a:moveTo>
                <a:cubicBezTo>
                  <a:pt x="2789555" y="960755"/>
                  <a:pt x="2766060" y="1068705"/>
                  <a:pt x="2713355" y="1180465"/>
                </a:cubicBezTo>
                <a:cubicBezTo>
                  <a:pt x="2584450" y="1471930"/>
                  <a:pt x="2338071" y="1789430"/>
                  <a:pt x="2098040" y="1948180"/>
                </a:cubicBezTo>
                <a:lnTo>
                  <a:pt x="2104390" y="1948180"/>
                </a:lnTo>
                <a:cubicBezTo>
                  <a:pt x="2118996" y="1939290"/>
                  <a:pt x="2133600" y="1925955"/>
                  <a:pt x="2149475" y="1915795"/>
                </a:cubicBezTo>
                <a:cubicBezTo>
                  <a:pt x="2368550" y="1748155"/>
                  <a:pt x="2565400" y="1492250"/>
                  <a:pt x="2693671" y="1228725"/>
                </a:cubicBezTo>
                <a:cubicBezTo>
                  <a:pt x="2781300" y="1054735"/>
                  <a:pt x="2800350" y="908685"/>
                  <a:pt x="2856865" y="780415"/>
                </a:cubicBezTo>
                <a:cubicBezTo>
                  <a:pt x="2975610" y="497205"/>
                  <a:pt x="3220085" y="230505"/>
                  <a:pt x="3462655" y="125730"/>
                </a:cubicBezTo>
                <a:lnTo>
                  <a:pt x="3462655" y="124460"/>
                </a:lnTo>
                <a:cubicBezTo>
                  <a:pt x="3194685" y="229235"/>
                  <a:pt x="2924810" y="564515"/>
                  <a:pt x="2828290" y="846455"/>
                </a:cubicBezTo>
                <a:close/>
                <a:moveTo>
                  <a:pt x="2940685" y="968375"/>
                </a:moveTo>
                <a:cubicBezTo>
                  <a:pt x="2904490" y="1043940"/>
                  <a:pt x="2884171" y="1115060"/>
                  <a:pt x="2855596" y="1181100"/>
                </a:cubicBezTo>
                <a:cubicBezTo>
                  <a:pt x="2752725" y="1428115"/>
                  <a:pt x="2547621" y="1745615"/>
                  <a:pt x="2354580" y="1946275"/>
                </a:cubicBezTo>
                <a:cubicBezTo>
                  <a:pt x="2353946" y="1946910"/>
                  <a:pt x="2353310" y="1947545"/>
                  <a:pt x="2352675" y="1948180"/>
                </a:cubicBezTo>
                <a:lnTo>
                  <a:pt x="2354580" y="1948180"/>
                </a:lnTo>
                <a:cubicBezTo>
                  <a:pt x="2411096" y="1895475"/>
                  <a:pt x="2468246" y="1821815"/>
                  <a:pt x="2530475" y="1741170"/>
                </a:cubicBezTo>
                <a:cubicBezTo>
                  <a:pt x="2860040" y="1287780"/>
                  <a:pt x="2863850" y="1127760"/>
                  <a:pt x="2952750" y="949325"/>
                </a:cubicBezTo>
                <a:cubicBezTo>
                  <a:pt x="3054985" y="734695"/>
                  <a:pt x="3258821" y="491490"/>
                  <a:pt x="3463290" y="404495"/>
                </a:cubicBezTo>
                <a:lnTo>
                  <a:pt x="3463290" y="401320"/>
                </a:lnTo>
                <a:cubicBezTo>
                  <a:pt x="3246121" y="494665"/>
                  <a:pt x="3044190" y="744220"/>
                  <a:pt x="2940685" y="968375"/>
                </a:cubicBezTo>
                <a:close/>
                <a:moveTo>
                  <a:pt x="2931796" y="800100"/>
                </a:moveTo>
                <a:cubicBezTo>
                  <a:pt x="2886710" y="881380"/>
                  <a:pt x="2845435" y="1006475"/>
                  <a:pt x="2824480" y="1073150"/>
                </a:cubicBezTo>
                <a:cubicBezTo>
                  <a:pt x="2800985" y="1139825"/>
                  <a:pt x="2772410" y="1207135"/>
                  <a:pt x="2738121" y="1276350"/>
                </a:cubicBezTo>
                <a:cubicBezTo>
                  <a:pt x="2648585" y="1453515"/>
                  <a:pt x="2555875" y="1593215"/>
                  <a:pt x="2427605" y="1746250"/>
                </a:cubicBezTo>
                <a:cubicBezTo>
                  <a:pt x="2358390" y="1828165"/>
                  <a:pt x="2289810" y="1896745"/>
                  <a:pt x="2228850" y="1947545"/>
                </a:cubicBezTo>
                <a:lnTo>
                  <a:pt x="2237740" y="1947545"/>
                </a:lnTo>
                <a:cubicBezTo>
                  <a:pt x="2239010" y="1946275"/>
                  <a:pt x="2240280" y="1945005"/>
                  <a:pt x="2242185" y="1943735"/>
                </a:cubicBezTo>
                <a:cubicBezTo>
                  <a:pt x="2452371" y="1760220"/>
                  <a:pt x="2644775" y="1490980"/>
                  <a:pt x="2770505" y="1220470"/>
                </a:cubicBezTo>
                <a:cubicBezTo>
                  <a:pt x="2823846" y="1114425"/>
                  <a:pt x="2855596" y="966470"/>
                  <a:pt x="2919730" y="836295"/>
                </a:cubicBezTo>
                <a:cubicBezTo>
                  <a:pt x="3041650" y="581660"/>
                  <a:pt x="3267075" y="346710"/>
                  <a:pt x="3463290" y="267335"/>
                </a:cubicBezTo>
                <a:lnTo>
                  <a:pt x="3463290" y="261620"/>
                </a:lnTo>
                <a:cubicBezTo>
                  <a:pt x="3247390" y="348615"/>
                  <a:pt x="3039110" y="591185"/>
                  <a:pt x="2931796" y="800100"/>
                </a:cubicBezTo>
                <a:close/>
                <a:moveTo>
                  <a:pt x="3079750" y="1060450"/>
                </a:moveTo>
                <a:cubicBezTo>
                  <a:pt x="3014346" y="1162050"/>
                  <a:pt x="2974975" y="1257300"/>
                  <a:pt x="2929255" y="1341755"/>
                </a:cubicBezTo>
                <a:cubicBezTo>
                  <a:pt x="2837180" y="1518920"/>
                  <a:pt x="2684146" y="1772285"/>
                  <a:pt x="2568575" y="1948180"/>
                </a:cubicBezTo>
                <a:lnTo>
                  <a:pt x="2571750" y="1948180"/>
                </a:lnTo>
                <a:cubicBezTo>
                  <a:pt x="2600960" y="1904365"/>
                  <a:pt x="2631440" y="1856740"/>
                  <a:pt x="2665096" y="1804035"/>
                </a:cubicBezTo>
                <a:cubicBezTo>
                  <a:pt x="2826385" y="1550035"/>
                  <a:pt x="2929890" y="1349375"/>
                  <a:pt x="3037840" y="1136650"/>
                </a:cubicBezTo>
                <a:cubicBezTo>
                  <a:pt x="3132455" y="966470"/>
                  <a:pt x="3296921" y="760730"/>
                  <a:pt x="3463925" y="681355"/>
                </a:cubicBezTo>
                <a:lnTo>
                  <a:pt x="3463925" y="678180"/>
                </a:lnTo>
                <a:cubicBezTo>
                  <a:pt x="3321050" y="742950"/>
                  <a:pt x="3167380" y="920115"/>
                  <a:pt x="3079750" y="1060450"/>
                </a:cubicBezTo>
                <a:close/>
                <a:moveTo>
                  <a:pt x="2969260" y="1089025"/>
                </a:moveTo>
                <a:cubicBezTo>
                  <a:pt x="2854325" y="1372235"/>
                  <a:pt x="2668271" y="1689735"/>
                  <a:pt x="2463800" y="1948180"/>
                </a:cubicBezTo>
                <a:lnTo>
                  <a:pt x="2467610" y="1948180"/>
                </a:lnTo>
                <a:cubicBezTo>
                  <a:pt x="2507615" y="1898015"/>
                  <a:pt x="2551430" y="1838960"/>
                  <a:pt x="2597150" y="1772285"/>
                </a:cubicBezTo>
                <a:cubicBezTo>
                  <a:pt x="2827021" y="1434465"/>
                  <a:pt x="2874010" y="1306195"/>
                  <a:pt x="2993390" y="1047115"/>
                </a:cubicBezTo>
                <a:cubicBezTo>
                  <a:pt x="3103880" y="831850"/>
                  <a:pt x="3278505" y="632460"/>
                  <a:pt x="3463290" y="541020"/>
                </a:cubicBezTo>
                <a:lnTo>
                  <a:pt x="3463290" y="539750"/>
                </a:lnTo>
                <a:cubicBezTo>
                  <a:pt x="3260090" y="629920"/>
                  <a:pt x="3067685" y="878840"/>
                  <a:pt x="2969260" y="1089025"/>
                </a:cubicBezTo>
                <a:close/>
                <a:moveTo>
                  <a:pt x="3280410" y="1435100"/>
                </a:moveTo>
                <a:cubicBezTo>
                  <a:pt x="3241675" y="1473200"/>
                  <a:pt x="3198496" y="1507490"/>
                  <a:pt x="3166110" y="1541780"/>
                </a:cubicBezTo>
                <a:cubicBezTo>
                  <a:pt x="3075940" y="1634490"/>
                  <a:pt x="2959735" y="1823720"/>
                  <a:pt x="2961640" y="1946275"/>
                </a:cubicBezTo>
                <a:cubicBezTo>
                  <a:pt x="2961640" y="1946910"/>
                  <a:pt x="2961640" y="1947545"/>
                  <a:pt x="2961640" y="1948180"/>
                </a:cubicBezTo>
                <a:lnTo>
                  <a:pt x="2964815" y="1948180"/>
                </a:lnTo>
                <a:cubicBezTo>
                  <a:pt x="2962275" y="1902460"/>
                  <a:pt x="2981960" y="1834515"/>
                  <a:pt x="3020696" y="1757045"/>
                </a:cubicBezTo>
                <a:cubicBezTo>
                  <a:pt x="3079115" y="1640840"/>
                  <a:pt x="3152775" y="1550670"/>
                  <a:pt x="3245485" y="1472565"/>
                </a:cubicBezTo>
                <a:cubicBezTo>
                  <a:pt x="3317875" y="1405890"/>
                  <a:pt x="3394710" y="1325245"/>
                  <a:pt x="3464560" y="1264285"/>
                </a:cubicBezTo>
                <a:lnTo>
                  <a:pt x="3464560" y="1261110"/>
                </a:lnTo>
                <a:cubicBezTo>
                  <a:pt x="3461385" y="1263650"/>
                  <a:pt x="3458210" y="1266190"/>
                  <a:pt x="3455035" y="1268730"/>
                </a:cubicBezTo>
                <a:cubicBezTo>
                  <a:pt x="3395980" y="1318260"/>
                  <a:pt x="3334385" y="1384300"/>
                  <a:pt x="3280410" y="1435100"/>
                </a:cubicBezTo>
                <a:close/>
                <a:moveTo>
                  <a:pt x="1610996" y="1073150"/>
                </a:moveTo>
                <a:cubicBezTo>
                  <a:pt x="1682115" y="1026795"/>
                  <a:pt x="1774190" y="989965"/>
                  <a:pt x="1901825" y="917575"/>
                </a:cubicBezTo>
                <a:cubicBezTo>
                  <a:pt x="2447290" y="601345"/>
                  <a:pt x="2646046" y="154305"/>
                  <a:pt x="2706371" y="635"/>
                </a:cubicBezTo>
                <a:lnTo>
                  <a:pt x="2706371" y="635"/>
                </a:lnTo>
                <a:cubicBezTo>
                  <a:pt x="2609850" y="215900"/>
                  <a:pt x="2390140" y="692150"/>
                  <a:pt x="1736090" y="1001395"/>
                </a:cubicBezTo>
                <a:cubicBezTo>
                  <a:pt x="1707515" y="1015365"/>
                  <a:pt x="1680210" y="1029970"/>
                  <a:pt x="1652271" y="1045845"/>
                </a:cubicBezTo>
                <a:cubicBezTo>
                  <a:pt x="1356996" y="1212215"/>
                  <a:pt x="1123950" y="1468120"/>
                  <a:pt x="958850" y="1791335"/>
                </a:cubicBezTo>
                <a:cubicBezTo>
                  <a:pt x="930910" y="1847850"/>
                  <a:pt x="901700" y="1903095"/>
                  <a:pt x="885190" y="1948180"/>
                </a:cubicBezTo>
                <a:lnTo>
                  <a:pt x="886460" y="1948180"/>
                </a:lnTo>
                <a:cubicBezTo>
                  <a:pt x="942340" y="1832610"/>
                  <a:pt x="1014095" y="1671955"/>
                  <a:pt x="1136015" y="1510665"/>
                </a:cubicBezTo>
                <a:cubicBezTo>
                  <a:pt x="1267460" y="1332230"/>
                  <a:pt x="1424305" y="1186815"/>
                  <a:pt x="1610996" y="1073150"/>
                </a:cubicBezTo>
                <a:close/>
                <a:moveTo>
                  <a:pt x="1993900" y="906145"/>
                </a:moveTo>
                <a:cubicBezTo>
                  <a:pt x="2491740" y="576580"/>
                  <a:pt x="2688590" y="190500"/>
                  <a:pt x="2791460" y="0"/>
                </a:cubicBezTo>
                <a:lnTo>
                  <a:pt x="2787015" y="0"/>
                </a:lnTo>
                <a:cubicBezTo>
                  <a:pt x="2724150" y="110490"/>
                  <a:pt x="2709546" y="142240"/>
                  <a:pt x="2641600" y="248285"/>
                </a:cubicBezTo>
                <a:cubicBezTo>
                  <a:pt x="2512060" y="447040"/>
                  <a:pt x="2298065" y="712470"/>
                  <a:pt x="1945640" y="930275"/>
                </a:cubicBezTo>
                <a:cubicBezTo>
                  <a:pt x="1729105" y="1054100"/>
                  <a:pt x="1616710" y="1134110"/>
                  <a:pt x="1475740" y="1275080"/>
                </a:cubicBezTo>
                <a:cubicBezTo>
                  <a:pt x="1257935" y="1492885"/>
                  <a:pt x="1117600" y="1745615"/>
                  <a:pt x="1018540" y="1939925"/>
                </a:cubicBezTo>
                <a:cubicBezTo>
                  <a:pt x="1017270" y="1942465"/>
                  <a:pt x="1016000" y="1945005"/>
                  <a:pt x="1014095" y="1947545"/>
                </a:cubicBezTo>
                <a:lnTo>
                  <a:pt x="1020445" y="1947545"/>
                </a:lnTo>
                <a:cubicBezTo>
                  <a:pt x="1020445" y="1946910"/>
                  <a:pt x="1021080" y="1946275"/>
                  <a:pt x="1021080" y="1945640"/>
                </a:cubicBezTo>
                <a:cubicBezTo>
                  <a:pt x="1361440" y="1257935"/>
                  <a:pt x="1713230" y="1073785"/>
                  <a:pt x="1993900" y="906145"/>
                </a:cubicBezTo>
                <a:close/>
                <a:moveTo>
                  <a:pt x="2329815" y="1649095"/>
                </a:moveTo>
                <a:cubicBezTo>
                  <a:pt x="2762885" y="1156970"/>
                  <a:pt x="2713355" y="883285"/>
                  <a:pt x="2832100" y="643890"/>
                </a:cubicBezTo>
                <a:cubicBezTo>
                  <a:pt x="2945130" y="386080"/>
                  <a:pt x="3192780" y="109220"/>
                  <a:pt x="3435985" y="0"/>
                </a:cubicBezTo>
                <a:lnTo>
                  <a:pt x="3429000" y="0"/>
                </a:lnTo>
                <a:cubicBezTo>
                  <a:pt x="3360421" y="28575"/>
                  <a:pt x="3284221" y="85090"/>
                  <a:pt x="3228975" y="128270"/>
                </a:cubicBezTo>
                <a:cubicBezTo>
                  <a:pt x="3028315" y="290195"/>
                  <a:pt x="2857500" y="525780"/>
                  <a:pt x="2775585" y="784860"/>
                </a:cubicBezTo>
                <a:cubicBezTo>
                  <a:pt x="2734310" y="935990"/>
                  <a:pt x="2700021" y="1075055"/>
                  <a:pt x="2625725" y="1216660"/>
                </a:cubicBezTo>
                <a:cubicBezTo>
                  <a:pt x="2484755" y="1506220"/>
                  <a:pt x="2204085" y="1824990"/>
                  <a:pt x="1950085" y="1947545"/>
                </a:cubicBezTo>
                <a:lnTo>
                  <a:pt x="1954530" y="1947545"/>
                </a:lnTo>
                <a:cubicBezTo>
                  <a:pt x="2065655" y="1899920"/>
                  <a:pt x="2219960" y="1768475"/>
                  <a:pt x="2329815" y="1649095"/>
                </a:cubicBezTo>
                <a:close/>
                <a:moveTo>
                  <a:pt x="2124075" y="863600"/>
                </a:moveTo>
                <a:cubicBezTo>
                  <a:pt x="2499996" y="572135"/>
                  <a:pt x="2682875" y="287655"/>
                  <a:pt x="2873375" y="0"/>
                </a:cubicBezTo>
                <a:lnTo>
                  <a:pt x="2869565" y="0"/>
                </a:lnTo>
                <a:cubicBezTo>
                  <a:pt x="2856230" y="19050"/>
                  <a:pt x="2840355" y="43180"/>
                  <a:pt x="2821305" y="73025"/>
                </a:cubicBezTo>
                <a:cubicBezTo>
                  <a:pt x="2560955" y="481965"/>
                  <a:pt x="2299971" y="756285"/>
                  <a:pt x="1915796" y="1007745"/>
                </a:cubicBezTo>
                <a:cubicBezTo>
                  <a:pt x="1550035" y="1270635"/>
                  <a:pt x="1331596" y="1624965"/>
                  <a:pt x="1144271" y="1947545"/>
                </a:cubicBezTo>
                <a:lnTo>
                  <a:pt x="1147446" y="1947545"/>
                </a:lnTo>
                <a:cubicBezTo>
                  <a:pt x="1159510" y="1927225"/>
                  <a:pt x="1172210" y="1906270"/>
                  <a:pt x="1185546" y="1883410"/>
                </a:cubicBezTo>
                <a:cubicBezTo>
                  <a:pt x="1607821" y="1151255"/>
                  <a:pt x="1903096" y="1035685"/>
                  <a:pt x="2124075" y="863600"/>
                </a:cubicBezTo>
                <a:close/>
                <a:moveTo>
                  <a:pt x="1897380" y="883285"/>
                </a:moveTo>
                <a:cubicBezTo>
                  <a:pt x="2282825" y="659130"/>
                  <a:pt x="2513330" y="342265"/>
                  <a:pt x="2626996" y="635"/>
                </a:cubicBezTo>
                <a:lnTo>
                  <a:pt x="2624455" y="635"/>
                </a:lnTo>
                <a:cubicBezTo>
                  <a:pt x="2618740" y="16510"/>
                  <a:pt x="2616835" y="22225"/>
                  <a:pt x="2611755" y="37465"/>
                </a:cubicBezTo>
                <a:cubicBezTo>
                  <a:pt x="2470785" y="432435"/>
                  <a:pt x="2189480" y="727075"/>
                  <a:pt x="1833246" y="916940"/>
                </a:cubicBezTo>
                <a:cubicBezTo>
                  <a:pt x="1715771" y="981710"/>
                  <a:pt x="1581785" y="1025525"/>
                  <a:pt x="1470660" y="1089660"/>
                </a:cubicBezTo>
                <a:cubicBezTo>
                  <a:pt x="1137285" y="1274445"/>
                  <a:pt x="910590" y="1557655"/>
                  <a:pt x="771525" y="1899920"/>
                </a:cubicBezTo>
                <a:cubicBezTo>
                  <a:pt x="764540" y="1917065"/>
                  <a:pt x="758190" y="1932940"/>
                  <a:pt x="751840" y="1948815"/>
                </a:cubicBezTo>
                <a:lnTo>
                  <a:pt x="754380" y="1948815"/>
                </a:lnTo>
                <a:cubicBezTo>
                  <a:pt x="798830" y="1838325"/>
                  <a:pt x="861060" y="1692275"/>
                  <a:pt x="965835" y="1544955"/>
                </a:cubicBezTo>
                <a:cubicBezTo>
                  <a:pt x="1308735" y="1069975"/>
                  <a:pt x="1666875" y="1028700"/>
                  <a:pt x="1897380" y="883285"/>
                </a:cubicBezTo>
                <a:close/>
                <a:moveTo>
                  <a:pt x="1822450" y="892810"/>
                </a:moveTo>
                <a:cubicBezTo>
                  <a:pt x="2157096" y="714375"/>
                  <a:pt x="2433321" y="420370"/>
                  <a:pt x="2538096" y="23495"/>
                </a:cubicBezTo>
                <a:cubicBezTo>
                  <a:pt x="2541271" y="13335"/>
                  <a:pt x="2543175" y="5715"/>
                  <a:pt x="2544446" y="0"/>
                </a:cubicBezTo>
                <a:lnTo>
                  <a:pt x="2541271" y="0"/>
                </a:lnTo>
                <a:cubicBezTo>
                  <a:pt x="2540000" y="3810"/>
                  <a:pt x="2538730" y="8255"/>
                  <a:pt x="2537460" y="13970"/>
                </a:cubicBezTo>
                <a:cubicBezTo>
                  <a:pt x="2429510" y="428625"/>
                  <a:pt x="2138680" y="735330"/>
                  <a:pt x="1762760" y="920115"/>
                </a:cubicBezTo>
                <a:cubicBezTo>
                  <a:pt x="1629410" y="989330"/>
                  <a:pt x="1470025" y="1031240"/>
                  <a:pt x="1341755" y="1097915"/>
                </a:cubicBezTo>
                <a:cubicBezTo>
                  <a:pt x="995680" y="1270635"/>
                  <a:pt x="756920" y="1551940"/>
                  <a:pt x="630555" y="1906905"/>
                </a:cubicBezTo>
                <a:cubicBezTo>
                  <a:pt x="625475" y="1920875"/>
                  <a:pt x="621030" y="1934210"/>
                  <a:pt x="616585" y="1947545"/>
                </a:cubicBezTo>
                <a:lnTo>
                  <a:pt x="619125" y="1947545"/>
                </a:lnTo>
                <a:cubicBezTo>
                  <a:pt x="655320" y="1844675"/>
                  <a:pt x="706755" y="1712595"/>
                  <a:pt x="796290" y="1579245"/>
                </a:cubicBezTo>
                <a:cubicBezTo>
                  <a:pt x="1151255" y="1065530"/>
                  <a:pt x="1550035" y="1052195"/>
                  <a:pt x="1822450" y="892810"/>
                </a:cubicBezTo>
                <a:close/>
                <a:moveTo>
                  <a:pt x="2179955" y="880745"/>
                </a:moveTo>
                <a:cubicBezTo>
                  <a:pt x="2495550" y="612140"/>
                  <a:pt x="2707640" y="328930"/>
                  <a:pt x="2842896" y="146685"/>
                </a:cubicBezTo>
                <a:cubicBezTo>
                  <a:pt x="2870200" y="109855"/>
                  <a:pt x="2926715" y="33020"/>
                  <a:pt x="2954655" y="0"/>
                </a:cubicBezTo>
                <a:lnTo>
                  <a:pt x="2951480" y="0"/>
                </a:lnTo>
                <a:cubicBezTo>
                  <a:pt x="2948305" y="3810"/>
                  <a:pt x="2944496" y="8255"/>
                  <a:pt x="2940685" y="12700"/>
                </a:cubicBezTo>
                <a:cubicBezTo>
                  <a:pt x="2723515" y="294005"/>
                  <a:pt x="2573021" y="532130"/>
                  <a:pt x="2193925" y="864870"/>
                </a:cubicBezTo>
                <a:cubicBezTo>
                  <a:pt x="1718946" y="1234440"/>
                  <a:pt x="1551940" y="1527810"/>
                  <a:pt x="1270635" y="1947545"/>
                </a:cubicBezTo>
                <a:lnTo>
                  <a:pt x="1273810" y="1947545"/>
                </a:lnTo>
                <a:cubicBezTo>
                  <a:pt x="1274446" y="1946910"/>
                  <a:pt x="1274446" y="1946275"/>
                  <a:pt x="1275080" y="1945640"/>
                </a:cubicBezTo>
                <a:cubicBezTo>
                  <a:pt x="1303021" y="1905635"/>
                  <a:pt x="1332865" y="1859280"/>
                  <a:pt x="1367155" y="1807210"/>
                </a:cubicBezTo>
                <a:cubicBezTo>
                  <a:pt x="1623696" y="1408430"/>
                  <a:pt x="1842135" y="1140460"/>
                  <a:pt x="2179955" y="880745"/>
                </a:cubicBezTo>
                <a:close/>
                <a:moveTo>
                  <a:pt x="2309496" y="835660"/>
                </a:moveTo>
                <a:cubicBezTo>
                  <a:pt x="2542540" y="599440"/>
                  <a:pt x="2703830" y="398145"/>
                  <a:pt x="2859405" y="206375"/>
                </a:cubicBezTo>
                <a:cubicBezTo>
                  <a:pt x="2934335" y="113665"/>
                  <a:pt x="2993390" y="42545"/>
                  <a:pt x="3035300" y="635"/>
                </a:cubicBezTo>
                <a:cubicBezTo>
                  <a:pt x="3035300" y="635"/>
                  <a:pt x="3035300" y="635"/>
                  <a:pt x="3035935" y="0"/>
                </a:cubicBezTo>
                <a:lnTo>
                  <a:pt x="3031490" y="0"/>
                </a:lnTo>
                <a:cubicBezTo>
                  <a:pt x="3029585" y="1905"/>
                  <a:pt x="3027680" y="3810"/>
                  <a:pt x="3026410" y="5080"/>
                </a:cubicBezTo>
                <a:cubicBezTo>
                  <a:pt x="2827021" y="226695"/>
                  <a:pt x="2674621" y="441960"/>
                  <a:pt x="2461260" y="671195"/>
                </a:cubicBezTo>
                <a:cubicBezTo>
                  <a:pt x="2364105" y="779780"/>
                  <a:pt x="2242185" y="897890"/>
                  <a:pt x="2135505" y="1002030"/>
                </a:cubicBezTo>
                <a:cubicBezTo>
                  <a:pt x="1800860" y="1341755"/>
                  <a:pt x="1630680" y="1646555"/>
                  <a:pt x="1395096" y="1948180"/>
                </a:cubicBezTo>
                <a:lnTo>
                  <a:pt x="1398905" y="1948180"/>
                </a:lnTo>
                <a:cubicBezTo>
                  <a:pt x="1400175" y="1946275"/>
                  <a:pt x="1401446" y="1945005"/>
                  <a:pt x="1402715" y="1943735"/>
                </a:cubicBezTo>
                <a:cubicBezTo>
                  <a:pt x="1454150" y="1879600"/>
                  <a:pt x="1512571" y="1797050"/>
                  <a:pt x="1579880" y="1701800"/>
                </a:cubicBezTo>
                <a:cubicBezTo>
                  <a:pt x="1831340" y="1341120"/>
                  <a:pt x="1998980" y="1128395"/>
                  <a:pt x="2309496" y="835660"/>
                </a:cubicBezTo>
                <a:close/>
                <a:moveTo>
                  <a:pt x="2512060" y="1176020"/>
                </a:moveTo>
                <a:cubicBezTo>
                  <a:pt x="2602230" y="1015365"/>
                  <a:pt x="2646046" y="855980"/>
                  <a:pt x="2721610" y="708025"/>
                </a:cubicBezTo>
                <a:cubicBezTo>
                  <a:pt x="2852421" y="443230"/>
                  <a:pt x="3121025" y="122555"/>
                  <a:pt x="3356610" y="635"/>
                </a:cubicBezTo>
                <a:lnTo>
                  <a:pt x="3349625" y="635"/>
                </a:lnTo>
                <a:cubicBezTo>
                  <a:pt x="3348355" y="1270"/>
                  <a:pt x="3347721" y="1905"/>
                  <a:pt x="3346450" y="1905"/>
                </a:cubicBezTo>
                <a:cubicBezTo>
                  <a:pt x="3253105" y="53975"/>
                  <a:pt x="3183255" y="112395"/>
                  <a:pt x="3094990" y="196215"/>
                </a:cubicBezTo>
                <a:cubicBezTo>
                  <a:pt x="2870200" y="415290"/>
                  <a:pt x="2714625" y="671195"/>
                  <a:pt x="2616200" y="946785"/>
                </a:cubicBezTo>
                <a:cubicBezTo>
                  <a:pt x="2475865" y="1302385"/>
                  <a:pt x="2155190" y="1760220"/>
                  <a:pt x="1850390" y="1948180"/>
                </a:cubicBezTo>
                <a:lnTo>
                  <a:pt x="1856740" y="1948180"/>
                </a:lnTo>
                <a:cubicBezTo>
                  <a:pt x="1878965" y="1936115"/>
                  <a:pt x="1900555" y="1917065"/>
                  <a:pt x="1924050" y="1901825"/>
                </a:cubicBezTo>
                <a:cubicBezTo>
                  <a:pt x="2155190" y="1724660"/>
                  <a:pt x="2364740" y="1448435"/>
                  <a:pt x="2512060" y="1176020"/>
                </a:cubicBezTo>
                <a:close/>
                <a:moveTo>
                  <a:pt x="2035175" y="1661160"/>
                </a:moveTo>
                <a:cubicBezTo>
                  <a:pt x="2426971" y="1179830"/>
                  <a:pt x="2525396" y="866775"/>
                  <a:pt x="2708275" y="607060"/>
                </a:cubicBezTo>
                <a:cubicBezTo>
                  <a:pt x="2860675" y="381635"/>
                  <a:pt x="3098165" y="108585"/>
                  <a:pt x="3277235" y="0"/>
                </a:cubicBezTo>
                <a:lnTo>
                  <a:pt x="3270250" y="0"/>
                </a:lnTo>
                <a:cubicBezTo>
                  <a:pt x="3259455" y="6985"/>
                  <a:pt x="3248660" y="15875"/>
                  <a:pt x="3235960" y="23495"/>
                </a:cubicBezTo>
                <a:cubicBezTo>
                  <a:pt x="3007360" y="191135"/>
                  <a:pt x="2766060" y="492125"/>
                  <a:pt x="2600325" y="772160"/>
                </a:cubicBezTo>
                <a:cubicBezTo>
                  <a:pt x="2499996" y="949325"/>
                  <a:pt x="2446021" y="1062990"/>
                  <a:pt x="2360296" y="1196975"/>
                </a:cubicBezTo>
                <a:cubicBezTo>
                  <a:pt x="2197735" y="1460500"/>
                  <a:pt x="1956435" y="1789430"/>
                  <a:pt x="1744346" y="1947545"/>
                </a:cubicBezTo>
                <a:lnTo>
                  <a:pt x="1747521" y="1947545"/>
                </a:lnTo>
                <a:cubicBezTo>
                  <a:pt x="1825625" y="1898650"/>
                  <a:pt x="1947546" y="1766570"/>
                  <a:pt x="2035175" y="1661160"/>
                </a:cubicBezTo>
                <a:close/>
                <a:moveTo>
                  <a:pt x="3199130" y="0"/>
                </a:moveTo>
                <a:lnTo>
                  <a:pt x="3189605" y="0"/>
                </a:lnTo>
                <a:cubicBezTo>
                  <a:pt x="3129915" y="40640"/>
                  <a:pt x="3012440" y="161925"/>
                  <a:pt x="2988946" y="186690"/>
                </a:cubicBezTo>
                <a:cubicBezTo>
                  <a:pt x="2603500" y="600075"/>
                  <a:pt x="2347596" y="1030605"/>
                  <a:pt x="2075180" y="1408430"/>
                </a:cubicBezTo>
                <a:cubicBezTo>
                  <a:pt x="1957071" y="1574800"/>
                  <a:pt x="1767205" y="1826260"/>
                  <a:pt x="1631315" y="1947545"/>
                </a:cubicBezTo>
                <a:lnTo>
                  <a:pt x="1639571" y="1947545"/>
                </a:lnTo>
                <a:cubicBezTo>
                  <a:pt x="1645285" y="1941830"/>
                  <a:pt x="1651000" y="1934845"/>
                  <a:pt x="1657350" y="1930400"/>
                </a:cubicBezTo>
                <a:cubicBezTo>
                  <a:pt x="2075180" y="1511300"/>
                  <a:pt x="2419985" y="848360"/>
                  <a:pt x="2837180" y="366395"/>
                </a:cubicBezTo>
                <a:cubicBezTo>
                  <a:pt x="2921000" y="264160"/>
                  <a:pt x="3103880" y="66040"/>
                  <a:pt x="3199130" y="0"/>
                </a:cubicBezTo>
                <a:close/>
                <a:moveTo>
                  <a:pt x="2517775" y="683895"/>
                </a:moveTo>
                <a:cubicBezTo>
                  <a:pt x="2735580" y="422275"/>
                  <a:pt x="2994660" y="103505"/>
                  <a:pt x="3115946" y="0"/>
                </a:cubicBezTo>
                <a:lnTo>
                  <a:pt x="3111500" y="0"/>
                </a:lnTo>
                <a:cubicBezTo>
                  <a:pt x="3103246" y="6985"/>
                  <a:pt x="3096260" y="15240"/>
                  <a:pt x="3086100" y="22860"/>
                </a:cubicBezTo>
                <a:cubicBezTo>
                  <a:pt x="2989580" y="107950"/>
                  <a:pt x="2732405" y="420370"/>
                  <a:pt x="2573655" y="612140"/>
                </a:cubicBezTo>
                <a:cubicBezTo>
                  <a:pt x="2506346" y="692785"/>
                  <a:pt x="2435225" y="777875"/>
                  <a:pt x="2361565" y="864870"/>
                </a:cubicBezTo>
                <a:cubicBezTo>
                  <a:pt x="1990725" y="1289685"/>
                  <a:pt x="1770380" y="1664335"/>
                  <a:pt x="1517015" y="1947545"/>
                </a:cubicBezTo>
                <a:lnTo>
                  <a:pt x="1518285" y="1947545"/>
                </a:lnTo>
                <a:cubicBezTo>
                  <a:pt x="1614805" y="1852295"/>
                  <a:pt x="1725296" y="1693545"/>
                  <a:pt x="1857375" y="1515110"/>
                </a:cubicBezTo>
                <a:cubicBezTo>
                  <a:pt x="2149475" y="1110615"/>
                  <a:pt x="2273300" y="975360"/>
                  <a:pt x="2517775" y="68389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-1174326" y="2220424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6439062" y="-278417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975250" y="19918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8000">
              <a:schemeClr val="accent3"/>
            </a:gs>
            <a:gs pos="100000">
              <a:schemeClr val="accen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990600" y="895350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5400" dirty="0">
                <a:solidFill>
                  <a:schemeClr val="bg1"/>
                </a:solidFill>
              </a:rPr>
              <a:t>University Admission Information</a:t>
            </a:r>
            <a:endParaRPr sz="5400" dirty="0"/>
          </a:p>
        </p:txBody>
      </p:sp>
      <p:sp>
        <p:nvSpPr>
          <p:cNvPr id="3" name="2 Subtítulo"/>
          <p:cNvSpPr txBox="1">
            <a:spLocks/>
          </p:cNvSpPr>
          <p:nvPr/>
        </p:nvSpPr>
        <p:spPr>
          <a:xfrm>
            <a:off x="1981200" y="2952750"/>
            <a:ext cx="6400800" cy="1752600"/>
          </a:xfrm>
          <a:prstGeom prst="rect">
            <a:avLst/>
          </a:prstGeom>
        </p:spPr>
        <p:txBody>
          <a:bodyPr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Font typeface="Arial" pitchFamily="34" charset="0"/>
              <a:buNone/>
              <a:defRPr/>
            </a:pPr>
            <a:r>
              <a:rPr lang="es-UY" sz="3600" dirty="0" err="1" smtClean="0">
                <a:solidFill>
                  <a:srgbClr val="FFC000"/>
                </a:solidFill>
                <a:latin typeface="Quantico" charset="0"/>
              </a:rPr>
              <a:t>Developed</a:t>
            </a:r>
            <a:r>
              <a:rPr lang="es-UY" sz="3600" dirty="0" smtClean="0">
                <a:solidFill>
                  <a:srgbClr val="FFC000"/>
                </a:solidFill>
                <a:latin typeface="Quantico" charset="0"/>
              </a:rPr>
              <a:t> </a:t>
            </a:r>
            <a:r>
              <a:rPr lang="es-UY" sz="3600" dirty="0" err="1" smtClean="0">
                <a:solidFill>
                  <a:srgbClr val="FFC000"/>
                </a:solidFill>
                <a:latin typeface="Quantico" charset="0"/>
              </a:rPr>
              <a:t>by</a:t>
            </a:r>
            <a:endParaRPr lang="es-UY" sz="3600" dirty="0" smtClean="0">
              <a:solidFill>
                <a:srgbClr val="FFC000"/>
              </a:solidFill>
              <a:latin typeface="Quantico" charset="0"/>
            </a:endParaRPr>
          </a:p>
          <a:p>
            <a:pPr algn="r">
              <a:buFont typeface="Arial" pitchFamily="34" charset="0"/>
              <a:buNone/>
              <a:defRPr/>
            </a:pPr>
            <a:r>
              <a:rPr lang="es-UY" sz="2400" dirty="0" smtClean="0">
                <a:solidFill>
                  <a:srgbClr val="FFC000"/>
                </a:solidFill>
                <a:latin typeface="Calibri (Body)"/>
              </a:rPr>
              <a:t>- Md. </a:t>
            </a:r>
            <a:r>
              <a:rPr lang="es-UY" sz="2400" dirty="0" err="1" smtClean="0">
                <a:solidFill>
                  <a:srgbClr val="FFC000"/>
                </a:solidFill>
                <a:latin typeface="Calibri (Body)"/>
              </a:rPr>
              <a:t>Ashikuzzaman</a:t>
            </a:r>
            <a:endParaRPr lang="es-UY" sz="2400" dirty="0" smtClean="0">
              <a:solidFill>
                <a:srgbClr val="FFC000"/>
              </a:solidFill>
              <a:latin typeface="Calibri (Body)"/>
            </a:endParaRPr>
          </a:p>
          <a:p>
            <a:pPr algn="r">
              <a:buFont typeface="Arial" pitchFamily="34" charset="0"/>
              <a:buNone/>
              <a:defRPr/>
            </a:pPr>
            <a:r>
              <a:rPr lang="es-UY" sz="2400" dirty="0" smtClean="0">
                <a:solidFill>
                  <a:srgbClr val="FFC000"/>
                </a:solidFill>
                <a:latin typeface="Calibri (Body)"/>
              </a:rPr>
              <a:t>- </a:t>
            </a:r>
            <a:r>
              <a:rPr lang="es-UY" sz="2400" dirty="0" err="1" smtClean="0">
                <a:solidFill>
                  <a:srgbClr val="FFC000"/>
                </a:solidFill>
                <a:latin typeface="Calibri (Body)"/>
              </a:rPr>
              <a:t>Awal</a:t>
            </a:r>
            <a:r>
              <a:rPr lang="es-UY" sz="2400" dirty="0" smtClean="0">
                <a:solidFill>
                  <a:srgbClr val="FFC000"/>
                </a:solidFill>
                <a:latin typeface="Calibri (Body)"/>
              </a:rPr>
              <a:t> Ahmed </a:t>
            </a:r>
            <a:r>
              <a:rPr lang="es-UY" sz="2400" dirty="0" err="1" smtClean="0">
                <a:solidFill>
                  <a:srgbClr val="FFC000"/>
                </a:solidFill>
                <a:latin typeface="Calibri (Body)"/>
              </a:rPr>
              <a:t>Fime</a:t>
            </a:r>
            <a:endParaRPr lang="es-UY" sz="2400" dirty="0" smtClean="0">
              <a:solidFill>
                <a:srgbClr val="FFC000"/>
              </a:solidFill>
              <a:latin typeface="Calibri (Body)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sldNum" idx="4294967295"/>
          </p:nvPr>
        </p:nvSpPr>
        <p:spPr>
          <a:xfrm>
            <a:off x="8594725" y="4673600"/>
            <a:ext cx="549275" cy="39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0" name="1 Título"/>
          <p:cNvSpPr txBox="1">
            <a:spLocks/>
          </p:cNvSpPr>
          <p:nvPr/>
        </p:nvSpPr>
        <p:spPr>
          <a:xfrm>
            <a:off x="381000" y="133350"/>
            <a:ext cx="8229600" cy="11430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University Admission Information</a:t>
            </a:r>
            <a:endParaRPr lang="en-US" sz="4000" dirty="0" smtClean="0"/>
          </a:p>
        </p:txBody>
      </p:sp>
      <p:sp>
        <p:nvSpPr>
          <p:cNvPr id="21" name="2 Marcador de contenido"/>
          <p:cNvSpPr txBox="1">
            <a:spLocks/>
          </p:cNvSpPr>
          <p:nvPr/>
        </p:nvSpPr>
        <p:spPr>
          <a:xfrm>
            <a:off x="467544" y="1276350"/>
            <a:ext cx="8229600" cy="30243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 smtClean="0">
                <a:solidFill>
                  <a:schemeClr val="accent1">
                    <a:lumMod val="50000"/>
                    <a:lumOff val="50000"/>
                  </a:schemeClr>
                </a:solidFill>
                <a:latin typeface="Quantico" charset="0"/>
              </a:rPr>
              <a:t>Features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  <a:latin typeface="+mj-lt"/>
              </a:rPr>
              <a:t>Login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343150"/>
            <a:ext cx="8316144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3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sldNum" idx="4294967295"/>
          </p:nvPr>
        </p:nvSpPr>
        <p:spPr>
          <a:xfrm>
            <a:off x="8594725" y="4673600"/>
            <a:ext cx="549275" cy="39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0" name="1 Título"/>
          <p:cNvSpPr txBox="1">
            <a:spLocks/>
          </p:cNvSpPr>
          <p:nvPr/>
        </p:nvSpPr>
        <p:spPr>
          <a:xfrm>
            <a:off x="381000" y="133350"/>
            <a:ext cx="8229600" cy="11430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University Admission Information</a:t>
            </a:r>
            <a:endParaRPr lang="en-US" sz="4000" dirty="0" smtClean="0"/>
          </a:p>
        </p:txBody>
      </p:sp>
      <p:sp>
        <p:nvSpPr>
          <p:cNvPr id="21" name="2 Marcador de contenido"/>
          <p:cNvSpPr txBox="1">
            <a:spLocks/>
          </p:cNvSpPr>
          <p:nvPr/>
        </p:nvSpPr>
        <p:spPr>
          <a:xfrm>
            <a:off x="467544" y="1276350"/>
            <a:ext cx="8229600" cy="30243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 smtClean="0">
                <a:solidFill>
                  <a:schemeClr val="accent1">
                    <a:lumMod val="50000"/>
                    <a:lumOff val="50000"/>
                  </a:schemeClr>
                </a:solidFill>
                <a:latin typeface="Quantico" charset="0"/>
              </a:rPr>
              <a:t>Features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  <a:latin typeface="+mj-lt"/>
              </a:rPr>
              <a:t>Student Profile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343150"/>
            <a:ext cx="82296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3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sldNum" idx="4294967295"/>
          </p:nvPr>
        </p:nvSpPr>
        <p:spPr>
          <a:xfrm>
            <a:off x="8594725" y="4673600"/>
            <a:ext cx="549275" cy="39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0" name="1 Título"/>
          <p:cNvSpPr txBox="1">
            <a:spLocks/>
          </p:cNvSpPr>
          <p:nvPr/>
        </p:nvSpPr>
        <p:spPr>
          <a:xfrm>
            <a:off x="381000" y="133350"/>
            <a:ext cx="8229600" cy="11430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University Admission Information</a:t>
            </a:r>
            <a:endParaRPr lang="en-US" sz="4000" dirty="0" smtClean="0"/>
          </a:p>
        </p:txBody>
      </p:sp>
      <p:sp>
        <p:nvSpPr>
          <p:cNvPr id="21" name="2 Marcador de contenido"/>
          <p:cNvSpPr txBox="1">
            <a:spLocks/>
          </p:cNvSpPr>
          <p:nvPr/>
        </p:nvSpPr>
        <p:spPr>
          <a:xfrm>
            <a:off x="467544" y="1276350"/>
            <a:ext cx="8229600" cy="30243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 smtClean="0">
                <a:solidFill>
                  <a:schemeClr val="accent1">
                    <a:lumMod val="50000"/>
                    <a:lumOff val="50000"/>
                  </a:schemeClr>
                </a:solidFill>
                <a:latin typeface="Quantico" charset="0"/>
              </a:rPr>
              <a:t>Features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  <a:latin typeface="+mj-lt"/>
              </a:rPr>
              <a:t>Apply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5" y="2343150"/>
            <a:ext cx="8143055" cy="2590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343150"/>
            <a:ext cx="8143056" cy="2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3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sldNum" idx="4294967295"/>
          </p:nvPr>
        </p:nvSpPr>
        <p:spPr>
          <a:xfrm>
            <a:off x="8594725" y="4673600"/>
            <a:ext cx="549275" cy="39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0" name="1 Título"/>
          <p:cNvSpPr txBox="1">
            <a:spLocks/>
          </p:cNvSpPr>
          <p:nvPr/>
        </p:nvSpPr>
        <p:spPr>
          <a:xfrm>
            <a:off x="381000" y="133350"/>
            <a:ext cx="8229600" cy="11430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University Admission Information</a:t>
            </a:r>
            <a:endParaRPr lang="en-US" sz="4000" dirty="0" smtClean="0"/>
          </a:p>
        </p:txBody>
      </p:sp>
      <p:sp>
        <p:nvSpPr>
          <p:cNvPr id="21" name="2 Marcador de contenido"/>
          <p:cNvSpPr txBox="1">
            <a:spLocks/>
          </p:cNvSpPr>
          <p:nvPr/>
        </p:nvSpPr>
        <p:spPr>
          <a:xfrm>
            <a:off x="467544" y="1276350"/>
            <a:ext cx="8229600" cy="30243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 smtClean="0">
                <a:solidFill>
                  <a:schemeClr val="accent1">
                    <a:lumMod val="50000"/>
                    <a:lumOff val="50000"/>
                  </a:schemeClr>
                </a:solidFill>
                <a:latin typeface="Quantico" charset="0"/>
              </a:rPr>
              <a:t>Features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  <a:latin typeface="+mj-lt"/>
              </a:rPr>
              <a:t>Admin Profile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343150"/>
            <a:ext cx="8316144" cy="2590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06" y="2354226"/>
            <a:ext cx="8364444" cy="259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56" y="2360906"/>
            <a:ext cx="8316144" cy="2590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360906"/>
            <a:ext cx="8316144" cy="2590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44" y="2354226"/>
            <a:ext cx="8397372" cy="2590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54" y="2354226"/>
            <a:ext cx="8397372" cy="2590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343150"/>
            <a:ext cx="8468544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3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sldNum" idx="4294967295"/>
          </p:nvPr>
        </p:nvSpPr>
        <p:spPr>
          <a:xfrm>
            <a:off x="8594725" y="4673600"/>
            <a:ext cx="549275" cy="39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0" name="1 Título"/>
          <p:cNvSpPr txBox="1">
            <a:spLocks/>
          </p:cNvSpPr>
          <p:nvPr/>
        </p:nvSpPr>
        <p:spPr>
          <a:xfrm>
            <a:off x="381000" y="133350"/>
            <a:ext cx="8229600" cy="11430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University Admission Information</a:t>
            </a:r>
            <a:endParaRPr lang="en-US" sz="4000" dirty="0" smtClean="0"/>
          </a:p>
        </p:txBody>
      </p:sp>
      <p:sp>
        <p:nvSpPr>
          <p:cNvPr id="21" name="2 Marcador de contenido"/>
          <p:cNvSpPr txBox="1">
            <a:spLocks/>
          </p:cNvSpPr>
          <p:nvPr/>
        </p:nvSpPr>
        <p:spPr>
          <a:xfrm>
            <a:off x="467544" y="1276350"/>
            <a:ext cx="8229600" cy="30243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 smtClean="0">
                <a:solidFill>
                  <a:schemeClr val="accent1">
                    <a:lumMod val="50000"/>
                    <a:lumOff val="50000"/>
                  </a:schemeClr>
                </a:solidFill>
                <a:latin typeface="Quantico" charset="0"/>
              </a:rPr>
              <a:t>Features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  <a:latin typeface="+mj-lt"/>
              </a:rPr>
              <a:t>University Page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343150"/>
            <a:ext cx="8143056" cy="2590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343151"/>
            <a:ext cx="8143056" cy="2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3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sldNum" idx="4294967295"/>
          </p:nvPr>
        </p:nvSpPr>
        <p:spPr>
          <a:xfrm>
            <a:off x="8594725" y="4673600"/>
            <a:ext cx="549275" cy="39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0" name="1 Título"/>
          <p:cNvSpPr txBox="1">
            <a:spLocks/>
          </p:cNvSpPr>
          <p:nvPr/>
        </p:nvSpPr>
        <p:spPr>
          <a:xfrm>
            <a:off x="381000" y="133350"/>
            <a:ext cx="8229600" cy="11430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University Admission Information</a:t>
            </a:r>
            <a:endParaRPr lang="en-US" sz="4000" dirty="0" smtClean="0"/>
          </a:p>
        </p:txBody>
      </p:sp>
      <p:sp>
        <p:nvSpPr>
          <p:cNvPr id="21" name="2 Marcador de contenido"/>
          <p:cNvSpPr txBox="1">
            <a:spLocks/>
          </p:cNvSpPr>
          <p:nvPr/>
        </p:nvSpPr>
        <p:spPr>
          <a:xfrm>
            <a:off x="467544" y="1276350"/>
            <a:ext cx="8229600" cy="30243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 smtClean="0">
                <a:solidFill>
                  <a:schemeClr val="accent1">
                    <a:lumMod val="50000"/>
                    <a:lumOff val="50000"/>
                  </a:schemeClr>
                </a:solidFill>
                <a:latin typeface="Quantico" charset="0"/>
              </a:rPr>
              <a:t>Developing Tools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+mj-lt"/>
              </a:rPr>
              <a:t> </a:t>
            </a:r>
          </a:p>
          <a:p>
            <a:r>
              <a:rPr lang="en-US" sz="2000" b="1" dirty="0" smtClean="0">
                <a:latin typeface="+mn-lt"/>
              </a:rPr>
              <a:t>Framework</a:t>
            </a:r>
            <a:r>
              <a:rPr lang="en-US" sz="2000" dirty="0">
                <a:latin typeface="+mn-lt"/>
              </a:rPr>
              <a:t>:    </a:t>
            </a:r>
            <a:endParaRPr lang="en-US" sz="2000" dirty="0" smtClean="0">
              <a:latin typeface="+mn-lt"/>
            </a:endParaRPr>
          </a:p>
          <a:p>
            <a:pPr lvl="3"/>
            <a:r>
              <a:rPr lang="en-US" sz="2000" dirty="0">
                <a:latin typeface="+mn-lt"/>
              </a:rPr>
              <a:t>	</a:t>
            </a:r>
            <a:r>
              <a:rPr lang="en-US" sz="2000" dirty="0" smtClean="0">
                <a:latin typeface="+mn-lt"/>
              </a:rPr>
              <a:t>	ASP.NET </a:t>
            </a:r>
          </a:p>
          <a:p>
            <a:r>
              <a:rPr lang="en-US" sz="2000" b="1" dirty="0" smtClean="0"/>
              <a:t>IDE</a:t>
            </a:r>
            <a:r>
              <a:rPr lang="en-US" sz="2000" b="1" dirty="0"/>
              <a:t>: </a:t>
            </a:r>
          </a:p>
          <a:p>
            <a:r>
              <a:rPr lang="en-US" sz="2000" dirty="0"/>
              <a:t>		Microsoft Visual Studio </a:t>
            </a:r>
          </a:p>
          <a:p>
            <a:r>
              <a:rPr lang="en-US" sz="2000" b="1" dirty="0"/>
              <a:t>Version:  </a:t>
            </a:r>
          </a:p>
          <a:p>
            <a:r>
              <a:rPr lang="en-US" sz="2000" dirty="0"/>
              <a:t>		 </a:t>
            </a:r>
            <a:r>
              <a:rPr lang="en-US" sz="2000" dirty="0" smtClean="0"/>
              <a:t>2012</a:t>
            </a:r>
          </a:p>
          <a:p>
            <a:r>
              <a:rPr lang="en-US" sz="2000" b="1" dirty="0" smtClean="0">
                <a:latin typeface="+mn-lt"/>
              </a:rPr>
              <a:t>Debugging Browser:</a:t>
            </a:r>
          </a:p>
          <a:p>
            <a:r>
              <a:rPr lang="en-US" sz="2000" dirty="0">
                <a:latin typeface="+mn-lt"/>
              </a:rPr>
              <a:t>	</a:t>
            </a:r>
            <a:r>
              <a:rPr lang="en-US" sz="2000" dirty="0" smtClean="0">
                <a:latin typeface="+mn-lt"/>
              </a:rPr>
              <a:t>	Google Chrome</a:t>
            </a:r>
            <a:endParaRPr lang="en-US" sz="2000" dirty="0">
              <a:latin typeface="+mn-lt"/>
            </a:endParaRPr>
          </a:p>
          <a:p>
            <a:r>
              <a:rPr lang="en-US" sz="2400" dirty="0">
                <a:solidFill>
                  <a:schemeClr val="tx1"/>
                </a:solidFill>
                <a:latin typeface="+mn-lt"/>
              </a:rPr>
              <a:t>   </a:t>
            </a:r>
            <a:endParaRPr lang="en-US" sz="2400" dirty="0" smtClean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1533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sldNum" idx="4294967295"/>
          </p:nvPr>
        </p:nvSpPr>
        <p:spPr>
          <a:xfrm>
            <a:off x="8594725" y="4673600"/>
            <a:ext cx="549275" cy="39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0" name="1 Título"/>
          <p:cNvSpPr txBox="1">
            <a:spLocks/>
          </p:cNvSpPr>
          <p:nvPr/>
        </p:nvSpPr>
        <p:spPr>
          <a:xfrm>
            <a:off x="381000" y="133350"/>
            <a:ext cx="8229600" cy="11430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University Admission Information</a:t>
            </a:r>
            <a:endParaRPr lang="en-US" sz="4000" dirty="0" smtClean="0"/>
          </a:p>
        </p:txBody>
      </p:sp>
      <p:sp>
        <p:nvSpPr>
          <p:cNvPr id="21" name="2 Marcador de contenido"/>
          <p:cNvSpPr txBox="1">
            <a:spLocks/>
          </p:cNvSpPr>
          <p:nvPr/>
        </p:nvSpPr>
        <p:spPr>
          <a:xfrm>
            <a:off x="467544" y="1276350"/>
            <a:ext cx="8229600" cy="30243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 smtClean="0">
                <a:solidFill>
                  <a:schemeClr val="accent1">
                    <a:lumMod val="50000"/>
                    <a:lumOff val="50000"/>
                  </a:schemeClr>
                </a:solidFill>
                <a:latin typeface="Quantico" charset="0"/>
              </a:rPr>
              <a:t>Developing Tools</a:t>
            </a:r>
          </a:p>
          <a:p>
            <a:pPr lvl="3"/>
            <a:endParaRPr lang="en-US" sz="2000" b="1" dirty="0" smtClean="0"/>
          </a:p>
          <a:p>
            <a:pPr lvl="3"/>
            <a:r>
              <a:rPr lang="en-US" sz="2000" b="1" dirty="0" smtClean="0"/>
              <a:t>Client</a:t>
            </a:r>
            <a:r>
              <a:rPr lang="en-US" sz="2000" dirty="0" smtClean="0"/>
              <a:t> </a:t>
            </a:r>
            <a:r>
              <a:rPr lang="en-US" sz="2000" b="1" dirty="0"/>
              <a:t>Site</a:t>
            </a:r>
            <a:r>
              <a:rPr lang="en-US" sz="2000" dirty="0"/>
              <a:t>:  </a:t>
            </a:r>
          </a:p>
          <a:p>
            <a:pPr lvl="3"/>
            <a:r>
              <a:rPr lang="en-US" sz="2000" dirty="0"/>
              <a:t>		Hyper Text Markup Language (HTML) </a:t>
            </a:r>
          </a:p>
          <a:p>
            <a:r>
              <a:rPr lang="en-US" sz="2000" dirty="0"/>
              <a:t>                	Cascading Style Sheet </a:t>
            </a:r>
          </a:p>
          <a:p>
            <a:r>
              <a:rPr lang="en-US" sz="2000" dirty="0"/>
              <a:t>                	Bootstrap </a:t>
            </a:r>
          </a:p>
          <a:p>
            <a:r>
              <a:rPr lang="en-US" sz="2000" b="1" dirty="0" smtClean="0">
                <a:latin typeface="+mn-lt"/>
              </a:rPr>
              <a:t>Server </a:t>
            </a:r>
            <a:r>
              <a:rPr lang="en-US" sz="2000" b="1" dirty="0">
                <a:latin typeface="+mn-lt"/>
              </a:rPr>
              <a:t>Site:   </a:t>
            </a:r>
            <a:endParaRPr lang="en-US" sz="2000" b="1" dirty="0" smtClean="0">
              <a:latin typeface="+mn-lt"/>
            </a:endParaRPr>
          </a:p>
          <a:p>
            <a:r>
              <a:rPr lang="en-US" sz="2000" dirty="0">
                <a:latin typeface="+mn-lt"/>
              </a:rPr>
              <a:t>	</a:t>
            </a:r>
            <a:r>
              <a:rPr lang="en-US" sz="2000" dirty="0" smtClean="0">
                <a:latin typeface="+mn-lt"/>
              </a:rPr>
              <a:t>	C</a:t>
            </a:r>
            <a:r>
              <a:rPr lang="en-US" sz="2000" dirty="0">
                <a:latin typeface="+mn-lt"/>
              </a:rPr>
              <a:t># </a:t>
            </a:r>
          </a:p>
          <a:p>
            <a:r>
              <a:rPr lang="en-US" sz="2000" dirty="0" smtClean="0">
                <a:latin typeface="+mn-lt"/>
              </a:rPr>
              <a:t>		JavaScript </a:t>
            </a:r>
          </a:p>
          <a:p>
            <a:r>
              <a:rPr lang="en-US" sz="2000" b="1" dirty="0" smtClean="0">
                <a:latin typeface="+mn-lt"/>
              </a:rPr>
              <a:t>Database:  </a:t>
            </a:r>
          </a:p>
          <a:p>
            <a:r>
              <a:rPr lang="en-US" sz="2000" dirty="0" smtClean="0">
                <a:latin typeface="+mn-lt"/>
              </a:rPr>
              <a:t>		Microsoft SQL Server Database 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099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sldNum" idx="4294967295"/>
          </p:nvPr>
        </p:nvSpPr>
        <p:spPr>
          <a:xfrm>
            <a:off x="8594725" y="4673600"/>
            <a:ext cx="549275" cy="39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0" name="1 Título"/>
          <p:cNvSpPr txBox="1">
            <a:spLocks/>
          </p:cNvSpPr>
          <p:nvPr/>
        </p:nvSpPr>
        <p:spPr>
          <a:xfrm>
            <a:off x="381000" y="133350"/>
            <a:ext cx="8229600" cy="11430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University Admission Information</a:t>
            </a:r>
            <a:endParaRPr lang="en-US" sz="4000" dirty="0" smtClean="0"/>
          </a:p>
        </p:txBody>
      </p:sp>
      <p:sp>
        <p:nvSpPr>
          <p:cNvPr id="21" name="2 Marcador de contenido"/>
          <p:cNvSpPr txBox="1">
            <a:spLocks/>
          </p:cNvSpPr>
          <p:nvPr/>
        </p:nvSpPr>
        <p:spPr>
          <a:xfrm>
            <a:off x="609600" y="1276350"/>
            <a:ext cx="8229600" cy="129078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 smtClean="0">
                <a:solidFill>
                  <a:schemeClr val="accent1">
                    <a:lumMod val="50000"/>
                    <a:lumOff val="50000"/>
                  </a:schemeClr>
                </a:solidFill>
                <a:latin typeface="Quantico" charset="0"/>
              </a:rPr>
              <a:t>Thank You</a:t>
            </a:r>
          </a:p>
          <a:p>
            <a:pPr algn="ctr"/>
            <a:endParaRPr lang="en-US" sz="3600" dirty="0" smtClean="0">
              <a:solidFill>
                <a:schemeClr val="accent1">
                  <a:lumMod val="50000"/>
                  <a:lumOff val="50000"/>
                </a:schemeClr>
              </a:solidFill>
              <a:latin typeface="Quantico" charset="0"/>
            </a:endParaRPr>
          </a:p>
          <a:p>
            <a:pPr algn="ctr">
              <a:buFont typeface="Arial" pitchFamily="34" charset="0"/>
              <a:buNone/>
              <a:defRPr/>
            </a:pPr>
            <a:r>
              <a:rPr lang="es-UY" sz="4800" dirty="0" err="1">
                <a:solidFill>
                  <a:srgbClr val="FFC000"/>
                </a:solidFill>
                <a:latin typeface="Quantico" charset="0"/>
              </a:rPr>
              <a:t>Developed</a:t>
            </a:r>
            <a:r>
              <a:rPr lang="es-UY" sz="4800" dirty="0">
                <a:solidFill>
                  <a:srgbClr val="FFC000"/>
                </a:solidFill>
                <a:latin typeface="Quantico" charset="0"/>
              </a:rPr>
              <a:t> </a:t>
            </a:r>
            <a:r>
              <a:rPr lang="es-UY" sz="4800" dirty="0" err="1">
                <a:solidFill>
                  <a:srgbClr val="FFC000"/>
                </a:solidFill>
                <a:latin typeface="Quantico" charset="0"/>
              </a:rPr>
              <a:t>by</a:t>
            </a:r>
            <a:endParaRPr lang="es-UY" sz="4800" dirty="0">
              <a:solidFill>
                <a:srgbClr val="FFC000"/>
              </a:solidFill>
              <a:latin typeface="Quantico" charset="0"/>
            </a:endParaRPr>
          </a:p>
          <a:p>
            <a:pPr>
              <a:buFont typeface="Arial" pitchFamily="34" charset="0"/>
              <a:buNone/>
              <a:defRPr/>
            </a:pPr>
            <a:r>
              <a:rPr lang="es-UY" sz="2800" dirty="0" smtClean="0">
                <a:latin typeface="Calibri (Body)"/>
              </a:rPr>
              <a:t>Md</a:t>
            </a:r>
            <a:r>
              <a:rPr lang="es-UY" sz="2800" dirty="0">
                <a:latin typeface="Calibri (Body)"/>
              </a:rPr>
              <a:t>. </a:t>
            </a:r>
            <a:r>
              <a:rPr lang="es-UY" sz="2800" dirty="0" err="1" smtClean="0">
                <a:latin typeface="Calibri (Body)"/>
              </a:rPr>
              <a:t>Ashikuzzaman</a:t>
            </a:r>
            <a:r>
              <a:rPr lang="es-UY" sz="2800" dirty="0" smtClean="0">
                <a:latin typeface="Calibri (Body)"/>
              </a:rPr>
              <a:t>        	     </a:t>
            </a:r>
            <a:r>
              <a:rPr lang="es-UY" sz="2800" dirty="0" err="1" smtClean="0">
                <a:latin typeface="Calibri (Body)"/>
              </a:rPr>
              <a:t>Awal</a:t>
            </a:r>
            <a:r>
              <a:rPr lang="es-UY" sz="2800" dirty="0" smtClean="0">
                <a:latin typeface="Calibri (Body)"/>
              </a:rPr>
              <a:t> </a:t>
            </a:r>
            <a:r>
              <a:rPr lang="es-UY" sz="2800" dirty="0">
                <a:latin typeface="Calibri (Body)"/>
              </a:rPr>
              <a:t>Ahmed </a:t>
            </a:r>
            <a:r>
              <a:rPr lang="es-UY" sz="2800" dirty="0" err="1" smtClean="0">
                <a:latin typeface="Calibri (Body)"/>
              </a:rPr>
              <a:t>Fime</a:t>
            </a:r>
            <a:endParaRPr lang="en-US" sz="3600" dirty="0" smtClean="0">
              <a:solidFill>
                <a:schemeClr val="accent1">
                  <a:lumMod val="50000"/>
                  <a:lumOff val="50000"/>
                </a:schemeClr>
              </a:solidFill>
              <a:latin typeface="Quantico" charset="0"/>
            </a:endParaRPr>
          </a:p>
          <a:p>
            <a:pPr algn="ctr">
              <a:buFont typeface="Arial" pitchFamily="34" charset="0"/>
              <a:buNone/>
              <a:defRPr/>
            </a:pPr>
            <a:r>
              <a:rPr lang="en-US" sz="2400" dirty="0" smtClean="0">
                <a:latin typeface="Quantico" charset="0"/>
              </a:rPr>
              <a:t>Roll:1607080				</a:t>
            </a:r>
            <a:r>
              <a:rPr lang="en-US" sz="2400" smtClean="0">
                <a:latin typeface="Quantico" charset="0"/>
              </a:rPr>
              <a:t>      Roll:1607079</a:t>
            </a:r>
          </a:p>
          <a:p>
            <a:pPr algn="ctr">
              <a:buFont typeface="Arial" pitchFamily="34" charset="0"/>
              <a:buNone/>
              <a:defRPr/>
            </a:pPr>
            <a:endParaRPr lang="en-US" sz="2400" dirty="0">
              <a:latin typeface="Quantico" charset="0"/>
            </a:endParaRPr>
          </a:p>
          <a:p>
            <a:pPr algn="ctr">
              <a:buFont typeface="Arial" pitchFamily="34" charset="0"/>
              <a:buNone/>
              <a:defRPr/>
            </a:pPr>
            <a:r>
              <a:rPr lang="en-US" sz="2400" dirty="0" smtClean="0">
                <a:latin typeface="Quantico" charset="0"/>
              </a:rPr>
              <a:t>  Department of CSE, KUET</a:t>
            </a:r>
            <a:endParaRPr lang="es-UY" sz="24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94185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8000">
              <a:schemeClr val="accent2"/>
            </a:gs>
            <a:gs pos="100000">
              <a:schemeClr val="accen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sldNum" idx="4294967295"/>
          </p:nvPr>
        </p:nvSpPr>
        <p:spPr>
          <a:xfrm>
            <a:off x="8594725" y="4673600"/>
            <a:ext cx="549275" cy="39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0" name="1 Título"/>
          <p:cNvSpPr txBox="1">
            <a:spLocks/>
          </p:cNvSpPr>
          <p:nvPr/>
        </p:nvSpPr>
        <p:spPr>
          <a:xfrm>
            <a:off x="386713" y="133350"/>
            <a:ext cx="8229600" cy="11430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University Admission Information</a:t>
            </a:r>
            <a:endParaRPr lang="en-US" sz="4000" dirty="0" smtClean="0"/>
          </a:p>
        </p:txBody>
      </p:sp>
      <p:sp>
        <p:nvSpPr>
          <p:cNvPr id="21" name="2 Marcador de contenido"/>
          <p:cNvSpPr txBox="1">
            <a:spLocks/>
          </p:cNvSpPr>
          <p:nvPr/>
        </p:nvSpPr>
        <p:spPr>
          <a:xfrm>
            <a:off x="467544" y="1276350"/>
            <a:ext cx="8229600" cy="30243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 smtClean="0">
                <a:solidFill>
                  <a:schemeClr val="accent1">
                    <a:lumMod val="50000"/>
                    <a:lumOff val="50000"/>
                  </a:schemeClr>
                </a:solidFill>
                <a:latin typeface="Quantico" charset="0"/>
              </a:rPr>
              <a:t>Introduction</a:t>
            </a:r>
          </a:p>
          <a:p>
            <a:endParaRPr lang="en-US" sz="2400" dirty="0" smtClean="0"/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/>
              <a:t>Application system for combined admission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/>
              <a:t>All the information at a same place. 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/>
              <a:t>Provide frequently asked questions section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sldNum" idx="4294967295"/>
          </p:nvPr>
        </p:nvSpPr>
        <p:spPr>
          <a:xfrm>
            <a:off x="8594725" y="4673600"/>
            <a:ext cx="549275" cy="39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0" name="1 Título"/>
          <p:cNvSpPr txBox="1">
            <a:spLocks/>
          </p:cNvSpPr>
          <p:nvPr/>
        </p:nvSpPr>
        <p:spPr>
          <a:xfrm>
            <a:off x="395536" y="133350"/>
            <a:ext cx="8229600" cy="11430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University Admission Information</a:t>
            </a:r>
            <a:endParaRPr lang="en-US" sz="4000" dirty="0" smtClean="0"/>
          </a:p>
        </p:txBody>
      </p:sp>
      <p:sp>
        <p:nvSpPr>
          <p:cNvPr id="21" name="2 Marcador de contenido"/>
          <p:cNvSpPr txBox="1">
            <a:spLocks/>
          </p:cNvSpPr>
          <p:nvPr/>
        </p:nvSpPr>
        <p:spPr>
          <a:xfrm>
            <a:off x="426818" y="1276348"/>
            <a:ext cx="8229600" cy="30243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 smtClean="0">
                <a:solidFill>
                  <a:schemeClr val="accent1">
                    <a:lumMod val="50000"/>
                    <a:lumOff val="50000"/>
                  </a:schemeClr>
                </a:solidFill>
                <a:latin typeface="Quantico" charset="0"/>
              </a:rPr>
              <a:t>Introduction</a:t>
            </a:r>
          </a:p>
          <a:p>
            <a:endParaRPr lang="en-US" sz="1600" dirty="0" smtClean="0"/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/>
              <a:t>Transport and accommodation information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/>
              <a:t> A communication platform for students. 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/>
              <a:t>Interface for authority to provide their respected information as admin. </a:t>
            </a:r>
          </a:p>
        </p:txBody>
      </p:sp>
    </p:spTree>
    <p:extLst>
      <p:ext uri="{BB962C8B-B14F-4D97-AF65-F5344CB8AC3E}">
        <p14:creationId xmlns:p14="http://schemas.microsoft.com/office/powerpoint/2010/main" val="307718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sldNum" idx="4294967295"/>
          </p:nvPr>
        </p:nvSpPr>
        <p:spPr>
          <a:xfrm>
            <a:off x="8594725" y="4673600"/>
            <a:ext cx="549275" cy="39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0" name="1 Título"/>
          <p:cNvSpPr txBox="1">
            <a:spLocks/>
          </p:cNvSpPr>
          <p:nvPr/>
        </p:nvSpPr>
        <p:spPr>
          <a:xfrm>
            <a:off x="381000" y="133350"/>
            <a:ext cx="8229600" cy="11430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University Admission Information</a:t>
            </a:r>
            <a:endParaRPr lang="en-US" sz="4000" dirty="0" smtClean="0"/>
          </a:p>
        </p:txBody>
      </p:sp>
      <p:sp>
        <p:nvSpPr>
          <p:cNvPr id="21" name="2 Marcador de contenido"/>
          <p:cNvSpPr txBox="1">
            <a:spLocks/>
          </p:cNvSpPr>
          <p:nvPr/>
        </p:nvSpPr>
        <p:spPr>
          <a:xfrm>
            <a:off x="467544" y="1276350"/>
            <a:ext cx="8229600" cy="30243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 smtClean="0">
                <a:solidFill>
                  <a:schemeClr val="accent1">
                    <a:lumMod val="50000"/>
                    <a:lumOff val="50000"/>
                  </a:schemeClr>
                </a:solidFill>
                <a:latin typeface="Quantico" charset="0"/>
              </a:rPr>
              <a:t>Features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  <a:latin typeface="+mj-lt"/>
              </a:rPr>
              <a:t>Home Page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09" y="2343150"/>
            <a:ext cx="8316144" cy="2590800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>
            <a:off x="1371600" y="3364578"/>
            <a:ext cx="242316" cy="609600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/>
          <p:cNvSpPr/>
          <p:nvPr/>
        </p:nvSpPr>
        <p:spPr>
          <a:xfrm>
            <a:off x="5410200" y="3372995"/>
            <a:ext cx="242316" cy="609600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>
            <a:off x="6019800" y="3372995"/>
            <a:ext cx="242316" cy="609600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>
            <a:off x="6705600" y="3372995"/>
            <a:ext cx="242316" cy="609600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Up Arrow 11"/>
          <p:cNvSpPr/>
          <p:nvPr/>
        </p:nvSpPr>
        <p:spPr>
          <a:xfrm>
            <a:off x="4953000" y="3742919"/>
            <a:ext cx="242316" cy="609600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/>
          <p:cNvSpPr/>
          <p:nvPr/>
        </p:nvSpPr>
        <p:spPr>
          <a:xfrm>
            <a:off x="7315200" y="3372995"/>
            <a:ext cx="242316" cy="609600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Up Arrow 13"/>
          <p:cNvSpPr/>
          <p:nvPr/>
        </p:nvSpPr>
        <p:spPr>
          <a:xfrm>
            <a:off x="2209800" y="3379900"/>
            <a:ext cx="242316" cy="609600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>
            <a:off x="3200400" y="3396734"/>
            <a:ext cx="242316" cy="609600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/>
          <p:cNvSpPr/>
          <p:nvPr/>
        </p:nvSpPr>
        <p:spPr>
          <a:xfrm>
            <a:off x="4114800" y="3396734"/>
            <a:ext cx="242316" cy="609600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 Arrow 16"/>
          <p:cNvSpPr/>
          <p:nvPr/>
        </p:nvSpPr>
        <p:spPr>
          <a:xfrm>
            <a:off x="4819437" y="3376873"/>
            <a:ext cx="242316" cy="609600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p Arrow 17"/>
          <p:cNvSpPr/>
          <p:nvPr/>
        </p:nvSpPr>
        <p:spPr>
          <a:xfrm>
            <a:off x="8153400" y="3212178"/>
            <a:ext cx="242316" cy="609600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18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2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sldNum" idx="4294967295"/>
          </p:nvPr>
        </p:nvSpPr>
        <p:spPr>
          <a:xfrm>
            <a:off x="8594725" y="4673600"/>
            <a:ext cx="549275" cy="39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0" name="1 Título"/>
          <p:cNvSpPr txBox="1">
            <a:spLocks/>
          </p:cNvSpPr>
          <p:nvPr/>
        </p:nvSpPr>
        <p:spPr>
          <a:xfrm>
            <a:off x="381000" y="133350"/>
            <a:ext cx="8229600" cy="11430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University Admission Information</a:t>
            </a:r>
            <a:endParaRPr lang="en-US" sz="4000" dirty="0" smtClean="0"/>
          </a:p>
        </p:txBody>
      </p:sp>
      <p:sp>
        <p:nvSpPr>
          <p:cNvPr id="21" name="2 Marcador de contenido"/>
          <p:cNvSpPr txBox="1">
            <a:spLocks/>
          </p:cNvSpPr>
          <p:nvPr/>
        </p:nvSpPr>
        <p:spPr>
          <a:xfrm>
            <a:off x="467544" y="1276350"/>
            <a:ext cx="8229600" cy="30243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 smtClean="0">
                <a:solidFill>
                  <a:schemeClr val="accent1">
                    <a:lumMod val="50000"/>
                    <a:lumOff val="50000"/>
                  </a:schemeClr>
                </a:solidFill>
                <a:latin typeface="Quantico" charset="0"/>
              </a:rPr>
              <a:t>Features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  <a:latin typeface="+mj-lt"/>
              </a:rPr>
              <a:t>Transportation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343150"/>
            <a:ext cx="8143056" cy="2590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5" y="2343150"/>
            <a:ext cx="8143055" cy="2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sldNum" idx="4294967295"/>
          </p:nvPr>
        </p:nvSpPr>
        <p:spPr>
          <a:xfrm>
            <a:off x="8594725" y="4673600"/>
            <a:ext cx="549275" cy="39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0" name="1 Título"/>
          <p:cNvSpPr txBox="1">
            <a:spLocks/>
          </p:cNvSpPr>
          <p:nvPr/>
        </p:nvSpPr>
        <p:spPr>
          <a:xfrm>
            <a:off x="381000" y="133350"/>
            <a:ext cx="8229600" cy="11430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University Admission Information</a:t>
            </a:r>
            <a:endParaRPr lang="en-US" sz="4000" dirty="0" smtClean="0"/>
          </a:p>
        </p:txBody>
      </p:sp>
      <p:sp>
        <p:nvSpPr>
          <p:cNvPr id="21" name="2 Marcador de contenido"/>
          <p:cNvSpPr txBox="1">
            <a:spLocks/>
          </p:cNvSpPr>
          <p:nvPr/>
        </p:nvSpPr>
        <p:spPr>
          <a:xfrm>
            <a:off x="467544" y="1276350"/>
            <a:ext cx="8229600" cy="30243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 smtClean="0">
                <a:solidFill>
                  <a:schemeClr val="accent1">
                    <a:lumMod val="50000"/>
                    <a:lumOff val="50000"/>
                  </a:schemeClr>
                </a:solidFill>
                <a:latin typeface="Quantico" charset="0"/>
              </a:rPr>
              <a:t>Features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  <a:latin typeface="+mj-lt"/>
              </a:rPr>
              <a:t>Accommodation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343150"/>
            <a:ext cx="8143056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3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sldNum" idx="4294967295"/>
          </p:nvPr>
        </p:nvSpPr>
        <p:spPr>
          <a:xfrm>
            <a:off x="8594725" y="4673600"/>
            <a:ext cx="549275" cy="39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0" name="1 Título"/>
          <p:cNvSpPr txBox="1">
            <a:spLocks/>
          </p:cNvSpPr>
          <p:nvPr/>
        </p:nvSpPr>
        <p:spPr>
          <a:xfrm>
            <a:off x="381000" y="133350"/>
            <a:ext cx="8229600" cy="11430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University Admission Information</a:t>
            </a:r>
            <a:endParaRPr lang="en-US" sz="4000" dirty="0" smtClean="0"/>
          </a:p>
        </p:txBody>
      </p:sp>
      <p:sp>
        <p:nvSpPr>
          <p:cNvPr id="21" name="2 Marcador de contenido"/>
          <p:cNvSpPr txBox="1">
            <a:spLocks/>
          </p:cNvSpPr>
          <p:nvPr/>
        </p:nvSpPr>
        <p:spPr>
          <a:xfrm>
            <a:off x="467544" y="1276350"/>
            <a:ext cx="8229600" cy="30243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 smtClean="0">
                <a:solidFill>
                  <a:schemeClr val="accent1">
                    <a:lumMod val="50000"/>
                    <a:lumOff val="50000"/>
                  </a:schemeClr>
                </a:solidFill>
                <a:latin typeface="Quantico" charset="0"/>
              </a:rPr>
              <a:t>Features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  <a:latin typeface="+mj-lt"/>
              </a:rPr>
              <a:t>Schedule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343150"/>
            <a:ext cx="8316144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3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sldNum" idx="4294967295"/>
          </p:nvPr>
        </p:nvSpPr>
        <p:spPr>
          <a:xfrm>
            <a:off x="8594725" y="4673600"/>
            <a:ext cx="549275" cy="39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0" name="1 Título"/>
          <p:cNvSpPr txBox="1">
            <a:spLocks/>
          </p:cNvSpPr>
          <p:nvPr/>
        </p:nvSpPr>
        <p:spPr>
          <a:xfrm>
            <a:off x="381000" y="133350"/>
            <a:ext cx="8229600" cy="11430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University Admission Information</a:t>
            </a:r>
            <a:endParaRPr lang="en-US" sz="4000" dirty="0" smtClean="0"/>
          </a:p>
        </p:txBody>
      </p:sp>
      <p:sp>
        <p:nvSpPr>
          <p:cNvPr id="21" name="2 Marcador de contenido"/>
          <p:cNvSpPr txBox="1">
            <a:spLocks/>
          </p:cNvSpPr>
          <p:nvPr/>
        </p:nvSpPr>
        <p:spPr>
          <a:xfrm>
            <a:off x="467544" y="1276350"/>
            <a:ext cx="8229600" cy="30243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 smtClean="0">
                <a:solidFill>
                  <a:schemeClr val="accent1">
                    <a:lumMod val="50000"/>
                    <a:lumOff val="50000"/>
                  </a:schemeClr>
                </a:solidFill>
                <a:latin typeface="Quantico" charset="0"/>
              </a:rPr>
              <a:t>Features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  <a:latin typeface="+mj-lt"/>
              </a:rPr>
              <a:t>FAQ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343150"/>
            <a:ext cx="8229600" cy="2590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343151"/>
            <a:ext cx="8229600" cy="2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3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sldNum" idx="4294967295"/>
          </p:nvPr>
        </p:nvSpPr>
        <p:spPr>
          <a:xfrm>
            <a:off x="8594725" y="4673600"/>
            <a:ext cx="549275" cy="39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0" name="1 Título"/>
          <p:cNvSpPr txBox="1">
            <a:spLocks/>
          </p:cNvSpPr>
          <p:nvPr/>
        </p:nvSpPr>
        <p:spPr>
          <a:xfrm>
            <a:off x="381000" y="133350"/>
            <a:ext cx="8229600" cy="11430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ntico"/>
              <a:buNone/>
              <a:defRPr sz="6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University Admission Information</a:t>
            </a:r>
            <a:endParaRPr lang="en-US" sz="4000" dirty="0" smtClean="0"/>
          </a:p>
        </p:txBody>
      </p:sp>
      <p:sp>
        <p:nvSpPr>
          <p:cNvPr id="21" name="2 Marcador de contenido"/>
          <p:cNvSpPr txBox="1">
            <a:spLocks/>
          </p:cNvSpPr>
          <p:nvPr/>
        </p:nvSpPr>
        <p:spPr>
          <a:xfrm>
            <a:off x="467544" y="1276350"/>
            <a:ext cx="8229600" cy="30243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 smtClean="0">
                <a:solidFill>
                  <a:schemeClr val="accent1">
                    <a:lumMod val="50000"/>
                    <a:lumOff val="50000"/>
                  </a:schemeClr>
                </a:solidFill>
                <a:latin typeface="Quantico" charset="0"/>
              </a:rPr>
              <a:t>Features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  <a:latin typeface="+mj-lt"/>
              </a:rPr>
              <a:t>Blog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343150"/>
            <a:ext cx="8229600" cy="2590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343150"/>
            <a:ext cx="8229600" cy="2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3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Juno template">
  <a:themeElements>
    <a:clrScheme name="Custom 347">
      <a:dk1>
        <a:srgbClr val="08303F"/>
      </a:dk1>
      <a:lt1>
        <a:srgbClr val="FFFFFF"/>
      </a:lt1>
      <a:dk2>
        <a:srgbClr val="738188"/>
      </a:dk2>
      <a:lt2>
        <a:srgbClr val="D6FFCF"/>
      </a:lt2>
      <a:accent1>
        <a:srgbClr val="08303F"/>
      </a:accent1>
      <a:accent2>
        <a:srgbClr val="145C6B"/>
      </a:accent2>
      <a:accent3>
        <a:srgbClr val="17727E"/>
      </a:accent3>
      <a:accent4>
        <a:srgbClr val="198D8C"/>
      </a:accent4>
      <a:accent5>
        <a:srgbClr val="60B4AC"/>
      </a:accent5>
      <a:accent6>
        <a:srgbClr val="A1D3B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162</Words>
  <Application>Microsoft Office PowerPoint</Application>
  <PresentationFormat>On-screen Show (16:9)</PresentationFormat>
  <Paragraphs>97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(Body)</vt:lpstr>
      <vt:lpstr>Quantico</vt:lpstr>
      <vt:lpstr>Titillium Web Light</vt:lpstr>
      <vt:lpstr>Juno template</vt:lpstr>
      <vt:lpstr>University Admission Information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University Admission Information</dc:title>
  <cp:lastModifiedBy>User</cp:lastModifiedBy>
  <cp:revision>28</cp:revision>
  <dcterms:modified xsi:type="dcterms:W3CDTF">2019-12-25T04:17:19Z</dcterms:modified>
</cp:coreProperties>
</file>